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entation.xml" ContentType="application/vnd.openxmlformats-officedocument.presentationml.presentation.main+xml"/>
  <Override PartName="/ppt/slides/slide16.xml" ContentType="application/vnd.openxmlformats-officedocument.presentationml.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25.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8"/>
  </p:notesMasterIdLst>
  <p:handoutMasterIdLst>
    <p:handoutMasterId r:id="rId19"/>
  </p:handoutMasterIdLst>
  <p:sldIdLst>
    <p:sldId id="256" r:id="rId2"/>
    <p:sldId id="452" r:id="rId3"/>
    <p:sldId id="270" r:id="rId4"/>
    <p:sldId id="454" r:id="rId5"/>
    <p:sldId id="455" r:id="rId6"/>
    <p:sldId id="294" r:id="rId7"/>
    <p:sldId id="450" r:id="rId8"/>
    <p:sldId id="318" r:id="rId9"/>
    <p:sldId id="316" r:id="rId10"/>
    <p:sldId id="317" r:id="rId11"/>
    <p:sldId id="451" r:id="rId12"/>
    <p:sldId id="302" r:id="rId13"/>
    <p:sldId id="453" r:id="rId14"/>
    <p:sldId id="279" r:id="rId15"/>
    <p:sldId id="304" r:id="rId16"/>
    <p:sldId id="258" r:id="rId17"/>
  </p:sldIdLst>
  <p:sldSz cx="12192000" cy="6858000"/>
  <p:notesSz cx="6794500" cy="99314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C7D2"/>
    <a:srgbClr val="3BA890"/>
    <a:srgbClr val="009CA6"/>
    <a:srgbClr val="0099C6"/>
    <a:srgbClr val="2D89B1"/>
    <a:srgbClr val="009BA8"/>
    <a:srgbClr val="0CC7D3"/>
    <a:srgbClr val="08CFB5"/>
    <a:srgbClr val="16C7D2"/>
    <a:srgbClr val="FDEF5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just forma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99"/>
    <p:restoredTop sz="94669"/>
  </p:normalViewPr>
  <p:slideViewPr>
    <p:cSldViewPr snapToGrid="0" snapToObjects="1">
      <p:cViewPr varScale="1">
        <p:scale>
          <a:sx n="118" d="100"/>
          <a:sy n="118" d="100"/>
        </p:scale>
        <p:origin x="108" y="21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48645" y="0"/>
            <a:ext cx="2944283" cy="496570"/>
          </a:xfrm>
          <a:prstGeom prst="rect">
            <a:avLst/>
          </a:prstGeom>
        </p:spPr>
        <p:txBody>
          <a:bodyPr vert="horz" lIns="91440" tIns="45720" rIns="91440" bIns="45720" rtlCol="0"/>
          <a:lstStyle>
            <a:lvl1pPr algn="r">
              <a:defRPr sz="1200"/>
            </a:lvl1pPr>
          </a:lstStyle>
          <a:p>
            <a:fld id="{F6490402-8E07-BB4F-A189-6AD7200B2129}" type="datetime1">
              <a:rPr lang="en-US" smtClean="0"/>
              <a:pPr/>
              <a:t>8/19/2019</a:t>
            </a:fld>
            <a:endParaRPr lang="sv-SE"/>
          </a:p>
        </p:txBody>
      </p:sp>
      <p:sp>
        <p:nvSpPr>
          <p:cNvPr id="4" name="Platshållare för sidfot 3"/>
          <p:cNvSpPr>
            <a:spLocks noGrp="1"/>
          </p:cNvSpPr>
          <p:nvPr>
            <p:ph type="ftr" sz="quarter" idx="2"/>
          </p:nvPr>
        </p:nvSpPr>
        <p:spPr>
          <a:xfrm>
            <a:off x="0" y="9433106"/>
            <a:ext cx="2944283" cy="49657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48645" y="9433106"/>
            <a:ext cx="2944283" cy="496570"/>
          </a:xfrm>
          <a:prstGeom prst="rect">
            <a:avLst/>
          </a:prstGeom>
        </p:spPr>
        <p:txBody>
          <a:bodyPr vert="horz" lIns="91440" tIns="45720" rIns="91440" bIns="45720" rtlCol="0" anchor="b"/>
          <a:lstStyle>
            <a:lvl1pPr algn="r">
              <a:defRPr sz="1200"/>
            </a:lvl1pPr>
          </a:lstStyle>
          <a:p>
            <a:fld id="{55891D49-AD30-AD49-8FCC-B045B8D02F0F}" type="slidenum">
              <a:rPr lang="sv-SE" smtClean="0"/>
              <a:pPr/>
              <a:t>‹#›</a:t>
            </a:fld>
            <a:endParaRPr lang="sv-SE"/>
          </a:p>
        </p:txBody>
      </p:sp>
    </p:spTree>
    <p:extLst>
      <p:ext uri="{BB962C8B-B14F-4D97-AF65-F5344CB8AC3E}">
        <p14:creationId xmlns:p14="http://schemas.microsoft.com/office/powerpoint/2010/main" val="15529339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69A8E3D5-343E-3741-80FE-788E6CEB802F}" type="datetime1">
              <a:rPr lang="en-US" smtClean="0"/>
              <a:pPr/>
              <a:t>8/19/2019</a:t>
            </a:fld>
            <a:endParaRPr lang="sv-SE"/>
          </a:p>
        </p:txBody>
      </p:sp>
      <p:sp>
        <p:nvSpPr>
          <p:cNvPr id="4" name="Platshållare för bildobjekt 3"/>
          <p:cNvSpPr>
            <a:spLocks noGrp="1" noRot="1" noChangeAspect="1"/>
          </p:cNvSpPr>
          <p:nvPr>
            <p:ph type="sldImg" idx="2"/>
          </p:nvPr>
        </p:nvSpPr>
        <p:spPr>
          <a:xfrm>
            <a:off x="87313" y="744538"/>
            <a:ext cx="6619875" cy="372427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A1FC25B8-6A37-0E42-AD12-4E95E5CB5205}" type="slidenum">
              <a:rPr lang="sv-SE" smtClean="0"/>
              <a:pPr/>
              <a:t>‹#›</a:t>
            </a:fld>
            <a:endParaRPr lang="sv-SE"/>
          </a:p>
        </p:txBody>
      </p:sp>
    </p:spTree>
    <p:extLst>
      <p:ext uri="{BB962C8B-B14F-4D97-AF65-F5344CB8AC3E}">
        <p14:creationId xmlns:p14="http://schemas.microsoft.com/office/powerpoint/2010/main" val="272415193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ida Blå">
    <p:bg>
      <p:bgPr>
        <a:solidFill>
          <a:srgbClr val="00B9E7"/>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552240" y="1812902"/>
            <a:ext cx="9565526" cy="1470025"/>
          </a:xfrm>
          <a:prstGeom prst="rect">
            <a:avLst/>
          </a:prstGeom>
        </p:spPr>
        <p:txBody>
          <a:bodyPr anchor="b">
            <a:normAutofit/>
          </a:bodyPr>
          <a:lstStyle>
            <a:lvl1pPr algn="l">
              <a:defRPr sz="6000">
                <a:solidFill>
                  <a:srgbClr val="FFFFFF"/>
                </a:solidFill>
              </a:defRPr>
            </a:lvl1pPr>
          </a:lstStyle>
          <a:p>
            <a:r>
              <a:rPr lang="sv-SE" dirty="0"/>
              <a:t>Presentationens</a:t>
            </a:r>
            <a:br>
              <a:rPr lang="sv-SE" dirty="0"/>
            </a:br>
            <a:r>
              <a:rPr lang="sv-SE" dirty="0"/>
              <a:t>titel/rubrik</a:t>
            </a:r>
          </a:p>
        </p:txBody>
      </p:sp>
      <p:sp>
        <p:nvSpPr>
          <p:cNvPr id="3" name="Underrubrik 2"/>
          <p:cNvSpPr>
            <a:spLocks noGrp="1"/>
          </p:cNvSpPr>
          <p:nvPr>
            <p:ph type="subTitle" idx="1" hasCustomPrompt="1"/>
          </p:nvPr>
        </p:nvSpPr>
        <p:spPr>
          <a:xfrm>
            <a:off x="1552239" y="3493962"/>
            <a:ext cx="9565527" cy="1175296"/>
          </a:xfrm>
          <a:prstGeom prst="rect">
            <a:avLst/>
          </a:prstGeom>
        </p:spPr>
        <p:txBody>
          <a:bodyPr>
            <a:normAutofit/>
          </a:bodyPr>
          <a:lstStyle>
            <a:lvl1pPr marL="0" indent="0" algn="l">
              <a:buNone/>
              <a:defRPr sz="2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Underrubrik/namn på talare e.d.</a:t>
            </a:r>
          </a:p>
        </p:txBody>
      </p:sp>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1734" y="5929764"/>
            <a:ext cx="2369737" cy="595580"/>
          </a:xfrm>
          <a:prstGeom prst="rect">
            <a:avLst/>
          </a:prstGeom>
        </p:spPr>
      </p:pic>
    </p:spTree>
    <p:extLst>
      <p:ext uri="{BB962C8B-B14F-4D97-AF65-F5344CB8AC3E}">
        <p14:creationId xmlns:p14="http://schemas.microsoft.com/office/powerpoint/2010/main" val="4290602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m Turkos">
    <p:bg>
      <p:bgPr>
        <a:solidFill>
          <a:srgbClr val="17C7D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3120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m turkos layout (mörk)">
    <p:bg>
      <p:bgPr>
        <a:solidFill>
          <a:srgbClr val="009CA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7467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m Grön">
    <p:bg>
      <p:bgPr>
        <a:solidFill>
          <a:srgbClr val="00CFB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3120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m grön layout (mörk)">
    <p:bg>
      <p:bgPr>
        <a:solidFill>
          <a:srgbClr val="3BA89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864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Avsnittssida Blå">
    <p:bg>
      <p:bgPr>
        <a:solidFill>
          <a:srgbClr val="00B9E7"/>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521176" y="1812902"/>
            <a:ext cx="9519386" cy="1470025"/>
          </a:xfrm>
          <a:prstGeom prst="rect">
            <a:avLst/>
          </a:prstGeom>
        </p:spPr>
        <p:txBody>
          <a:bodyPr anchor="b">
            <a:normAutofit/>
          </a:bodyPr>
          <a:lstStyle>
            <a:lvl1pPr algn="l">
              <a:defRPr sz="3600" b="1" baseline="0">
                <a:solidFill>
                  <a:srgbClr val="FFFFFF"/>
                </a:solidFill>
              </a:defRPr>
            </a:lvl1pPr>
          </a:lstStyle>
          <a:p>
            <a:r>
              <a:rPr lang="sv-SE" dirty="0"/>
              <a:t>Namn på nästa avsnitt</a:t>
            </a:r>
          </a:p>
        </p:txBody>
      </p:sp>
      <p:sp>
        <p:nvSpPr>
          <p:cNvPr id="3" name="Underrubrik 2"/>
          <p:cNvSpPr>
            <a:spLocks noGrp="1"/>
          </p:cNvSpPr>
          <p:nvPr>
            <p:ph type="subTitle" idx="1" hasCustomPrompt="1"/>
          </p:nvPr>
        </p:nvSpPr>
        <p:spPr>
          <a:xfrm>
            <a:off x="1521175" y="3493962"/>
            <a:ext cx="9529011" cy="1175296"/>
          </a:xfrm>
          <a:prstGeom prst="rect">
            <a:avLst/>
          </a:prstGeom>
        </p:spPr>
        <p:txBody>
          <a:bodyPr>
            <a:normAutofit/>
          </a:bodyPr>
          <a:lstStyle>
            <a:lvl1pPr marL="0" indent="0" algn="l">
              <a:buNone/>
              <a:defRPr sz="2400" baseline="0">
                <a:solidFill>
                  <a:srgbClr val="FFFFFF"/>
                </a:solidFill>
                <a:latin typeface="Georgia" charset="0"/>
                <a:ea typeface="Georgia" charset="0"/>
                <a:cs typeface="Georgia"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Innehåll/underrubriker </a:t>
            </a:r>
            <a:r>
              <a:rPr lang="sv-SE" dirty="0" err="1"/>
              <a:t>etc</a:t>
            </a:r>
            <a:endParaRPr lang="sv-SE" dirty="0"/>
          </a:p>
        </p:txBody>
      </p:sp>
      <p:cxnSp>
        <p:nvCxnSpPr>
          <p:cNvPr id="6" name="Rak 5"/>
          <p:cNvCxnSpPr/>
          <p:nvPr userDrawn="1"/>
        </p:nvCxnSpPr>
        <p:spPr>
          <a:xfrm>
            <a:off x="904614" y="6120611"/>
            <a:ext cx="10325607" cy="0"/>
          </a:xfrm>
          <a:prstGeom prst="line">
            <a:avLst/>
          </a:prstGeom>
          <a:ln w="15875"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9984" y="6142849"/>
            <a:ext cx="1701427" cy="586311"/>
          </a:xfrm>
          <a:prstGeom prst="rect">
            <a:avLst/>
          </a:prstGeom>
        </p:spPr>
      </p:pic>
    </p:spTree>
    <p:extLst>
      <p:ext uri="{BB962C8B-B14F-4D97-AF65-F5344CB8AC3E}">
        <p14:creationId xmlns:p14="http://schemas.microsoft.com/office/powerpoint/2010/main" val="3524062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vsnittssida Blå (mörk)">
    <p:bg>
      <p:bgPr>
        <a:solidFill>
          <a:srgbClr val="0099C6"/>
        </a:solidFill>
        <a:effectLst/>
      </p:bgPr>
    </p:bg>
    <p:spTree>
      <p:nvGrpSpPr>
        <p:cNvPr id="1" name=""/>
        <p:cNvGrpSpPr/>
        <p:nvPr/>
      </p:nvGrpSpPr>
      <p:grpSpPr>
        <a:xfrm>
          <a:off x="0" y="0"/>
          <a:ext cx="0" cy="0"/>
          <a:chOff x="0" y="0"/>
          <a:chExt cx="0" cy="0"/>
        </a:xfrm>
      </p:grpSpPr>
      <p:sp>
        <p:nvSpPr>
          <p:cNvPr id="13" name="Rubrik 1"/>
          <p:cNvSpPr>
            <a:spLocks noGrp="1"/>
          </p:cNvSpPr>
          <p:nvPr>
            <p:ph type="ctrTitle" hasCustomPrompt="1"/>
          </p:nvPr>
        </p:nvSpPr>
        <p:spPr>
          <a:xfrm>
            <a:off x="1521176" y="1812902"/>
            <a:ext cx="9519386" cy="1470025"/>
          </a:xfrm>
          <a:prstGeom prst="rect">
            <a:avLst/>
          </a:prstGeom>
        </p:spPr>
        <p:txBody>
          <a:bodyPr anchor="b">
            <a:normAutofit/>
          </a:bodyPr>
          <a:lstStyle>
            <a:lvl1pPr algn="l">
              <a:defRPr sz="3600" b="1" baseline="0">
                <a:solidFill>
                  <a:srgbClr val="FFFFFF"/>
                </a:solidFill>
              </a:defRPr>
            </a:lvl1pPr>
          </a:lstStyle>
          <a:p>
            <a:r>
              <a:rPr lang="sv-SE" dirty="0"/>
              <a:t>Namn på nästa avsnitt</a:t>
            </a:r>
          </a:p>
        </p:txBody>
      </p:sp>
      <p:sp>
        <p:nvSpPr>
          <p:cNvPr id="14" name="Underrubrik 2"/>
          <p:cNvSpPr>
            <a:spLocks noGrp="1"/>
          </p:cNvSpPr>
          <p:nvPr>
            <p:ph type="subTitle" idx="1" hasCustomPrompt="1"/>
          </p:nvPr>
        </p:nvSpPr>
        <p:spPr>
          <a:xfrm>
            <a:off x="1521175" y="3493962"/>
            <a:ext cx="9529011" cy="1175296"/>
          </a:xfrm>
          <a:prstGeom prst="rect">
            <a:avLst/>
          </a:prstGeom>
        </p:spPr>
        <p:txBody>
          <a:bodyPr>
            <a:normAutofit/>
          </a:bodyPr>
          <a:lstStyle>
            <a:lvl1pPr marL="0" indent="0" algn="l">
              <a:buNone/>
              <a:defRPr sz="2400" baseline="0">
                <a:solidFill>
                  <a:srgbClr val="FFFFFF"/>
                </a:solidFill>
                <a:latin typeface="Georgia" charset="0"/>
                <a:ea typeface="Georgia" charset="0"/>
                <a:cs typeface="Georgia"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Innehåll/underrubriker </a:t>
            </a:r>
            <a:r>
              <a:rPr lang="sv-SE" dirty="0" err="1"/>
              <a:t>etc</a:t>
            </a:r>
            <a:endParaRPr lang="sv-SE" dirty="0"/>
          </a:p>
        </p:txBody>
      </p:sp>
      <p:cxnSp>
        <p:nvCxnSpPr>
          <p:cNvPr id="15" name="Rak 14"/>
          <p:cNvCxnSpPr/>
          <p:nvPr userDrawn="1"/>
        </p:nvCxnSpPr>
        <p:spPr>
          <a:xfrm>
            <a:off x="904614" y="6120611"/>
            <a:ext cx="10325607" cy="0"/>
          </a:xfrm>
          <a:prstGeom prst="line">
            <a:avLst/>
          </a:prstGeom>
          <a:ln w="15875"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6" name="Bildobjekt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9984" y="6142849"/>
            <a:ext cx="1701427" cy="586311"/>
          </a:xfrm>
          <a:prstGeom prst="rect">
            <a:avLst/>
          </a:prstGeom>
        </p:spPr>
      </p:pic>
    </p:spTree>
    <p:extLst>
      <p:ext uri="{BB962C8B-B14F-4D97-AF65-F5344CB8AC3E}">
        <p14:creationId xmlns:p14="http://schemas.microsoft.com/office/powerpoint/2010/main" val="15012529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vsnittssida Turkos">
    <p:bg>
      <p:bgPr>
        <a:solidFill>
          <a:srgbClr val="16C7D2"/>
        </a:solidFill>
        <a:effectLst/>
      </p:bgPr>
    </p:bg>
    <p:spTree>
      <p:nvGrpSpPr>
        <p:cNvPr id="1" name=""/>
        <p:cNvGrpSpPr/>
        <p:nvPr/>
      </p:nvGrpSpPr>
      <p:grpSpPr>
        <a:xfrm>
          <a:off x="0" y="0"/>
          <a:ext cx="0" cy="0"/>
          <a:chOff x="0" y="0"/>
          <a:chExt cx="0" cy="0"/>
        </a:xfrm>
      </p:grpSpPr>
      <p:sp>
        <p:nvSpPr>
          <p:cNvPr id="7" name="Rubrik 1"/>
          <p:cNvSpPr>
            <a:spLocks noGrp="1"/>
          </p:cNvSpPr>
          <p:nvPr>
            <p:ph type="ctrTitle" hasCustomPrompt="1"/>
          </p:nvPr>
        </p:nvSpPr>
        <p:spPr>
          <a:xfrm>
            <a:off x="1521176" y="1812902"/>
            <a:ext cx="9519386" cy="1470025"/>
          </a:xfrm>
          <a:prstGeom prst="rect">
            <a:avLst/>
          </a:prstGeom>
        </p:spPr>
        <p:txBody>
          <a:bodyPr anchor="b">
            <a:normAutofit/>
          </a:bodyPr>
          <a:lstStyle>
            <a:lvl1pPr algn="l">
              <a:defRPr sz="3600" b="1" baseline="0">
                <a:solidFill>
                  <a:srgbClr val="FFFFFF"/>
                </a:solidFill>
              </a:defRPr>
            </a:lvl1pPr>
          </a:lstStyle>
          <a:p>
            <a:r>
              <a:rPr lang="sv-SE" dirty="0"/>
              <a:t>Namn på nästa avsnitt</a:t>
            </a:r>
          </a:p>
        </p:txBody>
      </p:sp>
      <p:sp>
        <p:nvSpPr>
          <p:cNvPr id="8" name="Underrubrik 2"/>
          <p:cNvSpPr>
            <a:spLocks noGrp="1"/>
          </p:cNvSpPr>
          <p:nvPr>
            <p:ph type="subTitle" idx="1" hasCustomPrompt="1"/>
          </p:nvPr>
        </p:nvSpPr>
        <p:spPr>
          <a:xfrm>
            <a:off x="1521175" y="3493962"/>
            <a:ext cx="9529011" cy="1175296"/>
          </a:xfrm>
          <a:prstGeom prst="rect">
            <a:avLst/>
          </a:prstGeom>
        </p:spPr>
        <p:txBody>
          <a:bodyPr>
            <a:normAutofit/>
          </a:bodyPr>
          <a:lstStyle>
            <a:lvl1pPr marL="0" indent="0" algn="l">
              <a:buNone/>
              <a:defRPr sz="2400" baseline="0">
                <a:solidFill>
                  <a:srgbClr val="FFFFFF"/>
                </a:solidFill>
                <a:latin typeface="Georgia" charset="0"/>
                <a:ea typeface="Georgia" charset="0"/>
                <a:cs typeface="Georgia"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Innehåll/underrubriker </a:t>
            </a:r>
            <a:r>
              <a:rPr lang="sv-SE" dirty="0" err="1"/>
              <a:t>etc</a:t>
            </a:r>
            <a:endParaRPr lang="sv-SE" dirty="0"/>
          </a:p>
        </p:txBody>
      </p:sp>
      <p:cxnSp>
        <p:nvCxnSpPr>
          <p:cNvPr id="9" name="Rak 8"/>
          <p:cNvCxnSpPr/>
          <p:nvPr userDrawn="1"/>
        </p:nvCxnSpPr>
        <p:spPr>
          <a:xfrm>
            <a:off x="904614" y="6120611"/>
            <a:ext cx="10325607" cy="0"/>
          </a:xfrm>
          <a:prstGeom prst="line">
            <a:avLst/>
          </a:prstGeom>
          <a:ln w="15875"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1" name="Bildobjekt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9984" y="6142849"/>
            <a:ext cx="1701427" cy="586311"/>
          </a:xfrm>
          <a:prstGeom prst="rect">
            <a:avLst/>
          </a:prstGeom>
        </p:spPr>
      </p:pic>
    </p:spTree>
    <p:extLst>
      <p:ext uri="{BB962C8B-B14F-4D97-AF65-F5344CB8AC3E}">
        <p14:creationId xmlns:p14="http://schemas.microsoft.com/office/powerpoint/2010/main" val="12951663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vsnittssida Turkos (mörk)">
    <p:bg>
      <p:bgPr>
        <a:solidFill>
          <a:srgbClr val="009CA6"/>
        </a:solidFill>
        <a:effectLst/>
      </p:bgPr>
    </p:bg>
    <p:spTree>
      <p:nvGrpSpPr>
        <p:cNvPr id="1" name=""/>
        <p:cNvGrpSpPr/>
        <p:nvPr/>
      </p:nvGrpSpPr>
      <p:grpSpPr>
        <a:xfrm>
          <a:off x="0" y="0"/>
          <a:ext cx="0" cy="0"/>
          <a:chOff x="0" y="0"/>
          <a:chExt cx="0" cy="0"/>
        </a:xfrm>
      </p:grpSpPr>
      <p:sp>
        <p:nvSpPr>
          <p:cNvPr id="6" name="Rubrik 1"/>
          <p:cNvSpPr>
            <a:spLocks noGrp="1"/>
          </p:cNvSpPr>
          <p:nvPr>
            <p:ph type="ctrTitle" hasCustomPrompt="1"/>
          </p:nvPr>
        </p:nvSpPr>
        <p:spPr>
          <a:xfrm>
            <a:off x="1521176" y="1812902"/>
            <a:ext cx="9519386" cy="1470025"/>
          </a:xfrm>
          <a:prstGeom prst="rect">
            <a:avLst/>
          </a:prstGeom>
        </p:spPr>
        <p:txBody>
          <a:bodyPr anchor="b">
            <a:normAutofit/>
          </a:bodyPr>
          <a:lstStyle>
            <a:lvl1pPr algn="l">
              <a:defRPr sz="3600" b="1" baseline="0">
                <a:solidFill>
                  <a:srgbClr val="FFFFFF"/>
                </a:solidFill>
              </a:defRPr>
            </a:lvl1pPr>
          </a:lstStyle>
          <a:p>
            <a:r>
              <a:rPr lang="sv-SE" dirty="0"/>
              <a:t>Namn på nästa avsnitt</a:t>
            </a:r>
          </a:p>
        </p:txBody>
      </p:sp>
      <p:sp>
        <p:nvSpPr>
          <p:cNvPr id="7" name="Underrubrik 2"/>
          <p:cNvSpPr>
            <a:spLocks noGrp="1"/>
          </p:cNvSpPr>
          <p:nvPr>
            <p:ph type="subTitle" idx="1" hasCustomPrompt="1"/>
          </p:nvPr>
        </p:nvSpPr>
        <p:spPr>
          <a:xfrm>
            <a:off x="1521175" y="3493962"/>
            <a:ext cx="9529011" cy="1175296"/>
          </a:xfrm>
          <a:prstGeom prst="rect">
            <a:avLst/>
          </a:prstGeom>
        </p:spPr>
        <p:txBody>
          <a:bodyPr>
            <a:normAutofit/>
          </a:bodyPr>
          <a:lstStyle>
            <a:lvl1pPr marL="0" indent="0" algn="l">
              <a:buNone/>
              <a:defRPr sz="2400" baseline="0">
                <a:solidFill>
                  <a:srgbClr val="FFFFFF"/>
                </a:solidFill>
                <a:latin typeface="Georgia" charset="0"/>
                <a:ea typeface="Georgia" charset="0"/>
                <a:cs typeface="Georgia"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Innehåll/underrubriker </a:t>
            </a:r>
            <a:r>
              <a:rPr lang="sv-SE" dirty="0" err="1"/>
              <a:t>etc</a:t>
            </a:r>
            <a:endParaRPr lang="sv-SE" dirty="0"/>
          </a:p>
        </p:txBody>
      </p:sp>
      <p:cxnSp>
        <p:nvCxnSpPr>
          <p:cNvPr id="12" name="Rak 11"/>
          <p:cNvCxnSpPr/>
          <p:nvPr userDrawn="1"/>
        </p:nvCxnSpPr>
        <p:spPr>
          <a:xfrm>
            <a:off x="904614" y="6120611"/>
            <a:ext cx="10325607" cy="0"/>
          </a:xfrm>
          <a:prstGeom prst="line">
            <a:avLst/>
          </a:prstGeom>
          <a:ln w="15875"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3" name="Bildobjekt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9984" y="6142849"/>
            <a:ext cx="1701427" cy="586311"/>
          </a:xfrm>
          <a:prstGeom prst="rect">
            <a:avLst/>
          </a:prstGeom>
        </p:spPr>
      </p:pic>
    </p:spTree>
    <p:extLst>
      <p:ext uri="{BB962C8B-B14F-4D97-AF65-F5344CB8AC3E}">
        <p14:creationId xmlns:p14="http://schemas.microsoft.com/office/powerpoint/2010/main" val="16627396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vsnittssida Grön">
    <p:bg>
      <p:bgPr>
        <a:solidFill>
          <a:srgbClr val="08CFB5"/>
        </a:solidFill>
        <a:effectLst/>
      </p:bgPr>
    </p:bg>
    <p:spTree>
      <p:nvGrpSpPr>
        <p:cNvPr id="1" name=""/>
        <p:cNvGrpSpPr/>
        <p:nvPr/>
      </p:nvGrpSpPr>
      <p:grpSpPr>
        <a:xfrm>
          <a:off x="0" y="0"/>
          <a:ext cx="0" cy="0"/>
          <a:chOff x="0" y="0"/>
          <a:chExt cx="0" cy="0"/>
        </a:xfrm>
      </p:grpSpPr>
      <p:sp>
        <p:nvSpPr>
          <p:cNvPr id="7" name="Rubrik 1"/>
          <p:cNvSpPr>
            <a:spLocks noGrp="1"/>
          </p:cNvSpPr>
          <p:nvPr>
            <p:ph type="ctrTitle" hasCustomPrompt="1"/>
          </p:nvPr>
        </p:nvSpPr>
        <p:spPr>
          <a:xfrm>
            <a:off x="1521176" y="1812902"/>
            <a:ext cx="9519386" cy="1470025"/>
          </a:xfrm>
          <a:prstGeom prst="rect">
            <a:avLst/>
          </a:prstGeom>
        </p:spPr>
        <p:txBody>
          <a:bodyPr anchor="b">
            <a:normAutofit/>
          </a:bodyPr>
          <a:lstStyle>
            <a:lvl1pPr algn="l">
              <a:defRPr sz="3600" b="1" baseline="0">
                <a:solidFill>
                  <a:srgbClr val="FFFFFF"/>
                </a:solidFill>
              </a:defRPr>
            </a:lvl1pPr>
          </a:lstStyle>
          <a:p>
            <a:r>
              <a:rPr lang="sv-SE" dirty="0"/>
              <a:t>Namn på nästa avsnitt</a:t>
            </a:r>
          </a:p>
        </p:txBody>
      </p:sp>
      <p:sp>
        <p:nvSpPr>
          <p:cNvPr id="8" name="Underrubrik 2"/>
          <p:cNvSpPr>
            <a:spLocks noGrp="1"/>
          </p:cNvSpPr>
          <p:nvPr>
            <p:ph type="subTitle" idx="1" hasCustomPrompt="1"/>
          </p:nvPr>
        </p:nvSpPr>
        <p:spPr>
          <a:xfrm>
            <a:off x="1521175" y="3493962"/>
            <a:ext cx="9529011" cy="1175296"/>
          </a:xfrm>
          <a:prstGeom prst="rect">
            <a:avLst/>
          </a:prstGeom>
        </p:spPr>
        <p:txBody>
          <a:bodyPr>
            <a:normAutofit/>
          </a:bodyPr>
          <a:lstStyle>
            <a:lvl1pPr marL="0" indent="0" algn="l">
              <a:buNone/>
              <a:defRPr sz="2400" baseline="0">
                <a:solidFill>
                  <a:srgbClr val="FFFFFF"/>
                </a:solidFill>
                <a:latin typeface="Georgia" charset="0"/>
                <a:ea typeface="Georgia" charset="0"/>
                <a:cs typeface="Georgia"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Innehåll/underrubriker </a:t>
            </a:r>
            <a:r>
              <a:rPr lang="sv-SE" dirty="0" err="1"/>
              <a:t>etc</a:t>
            </a:r>
            <a:endParaRPr lang="sv-SE" dirty="0"/>
          </a:p>
        </p:txBody>
      </p:sp>
      <p:cxnSp>
        <p:nvCxnSpPr>
          <p:cNvPr id="9" name="Rak 8"/>
          <p:cNvCxnSpPr/>
          <p:nvPr userDrawn="1"/>
        </p:nvCxnSpPr>
        <p:spPr>
          <a:xfrm>
            <a:off x="904614" y="6120611"/>
            <a:ext cx="10325607" cy="0"/>
          </a:xfrm>
          <a:prstGeom prst="line">
            <a:avLst/>
          </a:prstGeom>
          <a:ln w="15875"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1" name="Bildobjekt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9984" y="6142849"/>
            <a:ext cx="1701427" cy="586311"/>
          </a:xfrm>
          <a:prstGeom prst="rect">
            <a:avLst/>
          </a:prstGeom>
        </p:spPr>
      </p:pic>
    </p:spTree>
    <p:extLst>
      <p:ext uri="{BB962C8B-B14F-4D97-AF65-F5344CB8AC3E}">
        <p14:creationId xmlns:p14="http://schemas.microsoft.com/office/powerpoint/2010/main" val="15553193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vsnittssida Grön (mörk)">
    <p:bg>
      <p:bgPr>
        <a:solidFill>
          <a:srgbClr val="3BA890"/>
        </a:solidFill>
        <a:effectLst/>
      </p:bgPr>
    </p:bg>
    <p:spTree>
      <p:nvGrpSpPr>
        <p:cNvPr id="1" name=""/>
        <p:cNvGrpSpPr/>
        <p:nvPr/>
      </p:nvGrpSpPr>
      <p:grpSpPr>
        <a:xfrm>
          <a:off x="0" y="0"/>
          <a:ext cx="0" cy="0"/>
          <a:chOff x="0" y="0"/>
          <a:chExt cx="0" cy="0"/>
        </a:xfrm>
      </p:grpSpPr>
      <p:sp>
        <p:nvSpPr>
          <p:cNvPr id="6" name="Rubrik 1"/>
          <p:cNvSpPr>
            <a:spLocks noGrp="1"/>
          </p:cNvSpPr>
          <p:nvPr>
            <p:ph type="ctrTitle" hasCustomPrompt="1"/>
          </p:nvPr>
        </p:nvSpPr>
        <p:spPr>
          <a:xfrm>
            <a:off x="1521176" y="1812902"/>
            <a:ext cx="9519386" cy="1470025"/>
          </a:xfrm>
          <a:prstGeom prst="rect">
            <a:avLst/>
          </a:prstGeom>
        </p:spPr>
        <p:txBody>
          <a:bodyPr anchor="b">
            <a:normAutofit/>
          </a:bodyPr>
          <a:lstStyle>
            <a:lvl1pPr algn="l">
              <a:defRPr sz="3600" b="1" baseline="0">
                <a:solidFill>
                  <a:srgbClr val="FFFFFF"/>
                </a:solidFill>
              </a:defRPr>
            </a:lvl1pPr>
          </a:lstStyle>
          <a:p>
            <a:r>
              <a:rPr lang="sv-SE" dirty="0"/>
              <a:t>Namn på nästa avsnitt</a:t>
            </a:r>
          </a:p>
        </p:txBody>
      </p:sp>
      <p:sp>
        <p:nvSpPr>
          <p:cNvPr id="7" name="Underrubrik 2"/>
          <p:cNvSpPr>
            <a:spLocks noGrp="1"/>
          </p:cNvSpPr>
          <p:nvPr>
            <p:ph type="subTitle" idx="1" hasCustomPrompt="1"/>
          </p:nvPr>
        </p:nvSpPr>
        <p:spPr>
          <a:xfrm>
            <a:off x="1521175" y="3493962"/>
            <a:ext cx="9529011" cy="1175296"/>
          </a:xfrm>
          <a:prstGeom prst="rect">
            <a:avLst/>
          </a:prstGeom>
        </p:spPr>
        <p:txBody>
          <a:bodyPr>
            <a:normAutofit/>
          </a:bodyPr>
          <a:lstStyle>
            <a:lvl1pPr marL="0" indent="0" algn="l">
              <a:buNone/>
              <a:defRPr sz="2400" baseline="0">
                <a:solidFill>
                  <a:srgbClr val="FFFFFF"/>
                </a:solidFill>
                <a:latin typeface="Georgia" charset="0"/>
                <a:ea typeface="Georgia" charset="0"/>
                <a:cs typeface="Georgia"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Innehåll/underrubriker </a:t>
            </a:r>
            <a:r>
              <a:rPr lang="sv-SE" dirty="0" err="1"/>
              <a:t>etc</a:t>
            </a:r>
            <a:endParaRPr lang="sv-SE" dirty="0"/>
          </a:p>
        </p:txBody>
      </p:sp>
      <p:cxnSp>
        <p:nvCxnSpPr>
          <p:cNvPr id="12" name="Rak 11"/>
          <p:cNvCxnSpPr/>
          <p:nvPr userDrawn="1"/>
        </p:nvCxnSpPr>
        <p:spPr>
          <a:xfrm>
            <a:off x="904614" y="6120611"/>
            <a:ext cx="10325607" cy="0"/>
          </a:xfrm>
          <a:prstGeom prst="line">
            <a:avLst/>
          </a:prstGeom>
          <a:ln w="15875"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3" name="Bildobjekt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9984" y="6142849"/>
            <a:ext cx="1701427" cy="586311"/>
          </a:xfrm>
          <a:prstGeom prst="rect">
            <a:avLst/>
          </a:prstGeom>
        </p:spPr>
      </p:pic>
    </p:spTree>
    <p:extLst>
      <p:ext uri="{BB962C8B-B14F-4D97-AF65-F5344CB8AC3E}">
        <p14:creationId xmlns:p14="http://schemas.microsoft.com/office/powerpoint/2010/main" val="437116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sida Blå (mörk)">
    <p:bg>
      <p:bgPr>
        <a:solidFill>
          <a:srgbClr val="0099C6"/>
        </a:solidFill>
        <a:effectLst/>
      </p:bgPr>
    </p:bg>
    <p:spTree>
      <p:nvGrpSpPr>
        <p:cNvPr id="1" name=""/>
        <p:cNvGrpSpPr/>
        <p:nvPr/>
      </p:nvGrpSpPr>
      <p:grpSpPr>
        <a:xfrm>
          <a:off x="0" y="0"/>
          <a:ext cx="0" cy="0"/>
          <a:chOff x="0" y="0"/>
          <a:chExt cx="0" cy="0"/>
        </a:xfrm>
      </p:grpSpPr>
      <p:sp>
        <p:nvSpPr>
          <p:cNvPr id="5" name="Rubrik 1"/>
          <p:cNvSpPr>
            <a:spLocks noGrp="1"/>
          </p:cNvSpPr>
          <p:nvPr>
            <p:ph type="ctrTitle" hasCustomPrompt="1"/>
          </p:nvPr>
        </p:nvSpPr>
        <p:spPr>
          <a:xfrm>
            <a:off x="1552240" y="1812902"/>
            <a:ext cx="9565526" cy="1470025"/>
          </a:xfrm>
          <a:prstGeom prst="rect">
            <a:avLst/>
          </a:prstGeom>
        </p:spPr>
        <p:txBody>
          <a:bodyPr anchor="b">
            <a:normAutofit/>
          </a:bodyPr>
          <a:lstStyle>
            <a:lvl1pPr algn="l">
              <a:defRPr sz="6000">
                <a:solidFill>
                  <a:srgbClr val="FFFFFF"/>
                </a:solidFill>
              </a:defRPr>
            </a:lvl1pPr>
          </a:lstStyle>
          <a:p>
            <a:r>
              <a:rPr lang="sv-SE" dirty="0"/>
              <a:t>Presentationens</a:t>
            </a:r>
            <a:br>
              <a:rPr lang="sv-SE" dirty="0"/>
            </a:br>
            <a:r>
              <a:rPr lang="sv-SE" dirty="0"/>
              <a:t>titel/rubrik</a:t>
            </a:r>
          </a:p>
        </p:txBody>
      </p:sp>
      <p:sp>
        <p:nvSpPr>
          <p:cNvPr id="6" name="Underrubrik 2"/>
          <p:cNvSpPr>
            <a:spLocks noGrp="1"/>
          </p:cNvSpPr>
          <p:nvPr>
            <p:ph type="subTitle" idx="1" hasCustomPrompt="1"/>
          </p:nvPr>
        </p:nvSpPr>
        <p:spPr>
          <a:xfrm>
            <a:off x="1552239" y="3493962"/>
            <a:ext cx="9565527" cy="1175296"/>
          </a:xfrm>
          <a:prstGeom prst="rect">
            <a:avLst/>
          </a:prstGeom>
        </p:spPr>
        <p:txBody>
          <a:bodyPr>
            <a:normAutofit/>
          </a:bodyPr>
          <a:lstStyle>
            <a:lvl1pPr marL="0" indent="0" algn="l">
              <a:buNone/>
              <a:defRPr sz="2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Underrubrik/namn på talare e.d.</a:t>
            </a:r>
          </a:p>
        </p:txBody>
      </p:sp>
      <p:pic>
        <p:nvPicPr>
          <p:cNvPr id="8" name="Bildobjekt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1734" y="5929764"/>
            <a:ext cx="2369737" cy="595580"/>
          </a:xfrm>
          <a:prstGeom prst="rect">
            <a:avLst/>
          </a:prstGeom>
        </p:spPr>
      </p:pic>
    </p:spTree>
    <p:extLst>
      <p:ext uri="{BB962C8B-B14F-4D97-AF65-F5344CB8AC3E}">
        <p14:creationId xmlns:p14="http://schemas.microsoft.com/office/powerpoint/2010/main" val="14339258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vsnittssida svart">
    <p:bg>
      <p:bgPr>
        <a:solidFill>
          <a:schemeClr val="tx1"/>
        </a:solidFill>
        <a:effectLst/>
      </p:bgPr>
    </p:bg>
    <p:spTree>
      <p:nvGrpSpPr>
        <p:cNvPr id="1" name=""/>
        <p:cNvGrpSpPr/>
        <p:nvPr/>
      </p:nvGrpSpPr>
      <p:grpSpPr>
        <a:xfrm>
          <a:off x="0" y="0"/>
          <a:ext cx="0" cy="0"/>
          <a:chOff x="0" y="0"/>
          <a:chExt cx="0" cy="0"/>
        </a:xfrm>
      </p:grpSpPr>
      <p:sp>
        <p:nvSpPr>
          <p:cNvPr id="7" name="Rubrik 1"/>
          <p:cNvSpPr>
            <a:spLocks noGrp="1"/>
          </p:cNvSpPr>
          <p:nvPr>
            <p:ph type="ctrTitle" hasCustomPrompt="1"/>
          </p:nvPr>
        </p:nvSpPr>
        <p:spPr>
          <a:xfrm>
            <a:off x="1521176" y="1812902"/>
            <a:ext cx="9519386" cy="1470025"/>
          </a:xfrm>
          <a:prstGeom prst="rect">
            <a:avLst/>
          </a:prstGeom>
        </p:spPr>
        <p:txBody>
          <a:bodyPr anchor="b">
            <a:normAutofit/>
          </a:bodyPr>
          <a:lstStyle>
            <a:lvl1pPr algn="l">
              <a:defRPr sz="3600" b="1" baseline="0">
                <a:solidFill>
                  <a:srgbClr val="FFFFFF"/>
                </a:solidFill>
              </a:defRPr>
            </a:lvl1pPr>
          </a:lstStyle>
          <a:p>
            <a:r>
              <a:rPr lang="sv-SE" dirty="0"/>
              <a:t>Namn på nästa avsnitt</a:t>
            </a:r>
          </a:p>
        </p:txBody>
      </p:sp>
      <p:sp>
        <p:nvSpPr>
          <p:cNvPr id="11" name="Underrubrik 2"/>
          <p:cNvSpPr>
            <a:spLocks noGrp="1"/>
          </p:cNvSpPr>
          <p:nvPr>
            <p:ph type="subTitle" idx="1" hasCustomPrompt="1"/>
          </p:nvPr>
        </p:nvSpPr>
        <p:spPr>
          <a:xfrm>
            <a:off x="1521175" y="3493962"/>
            <a:ext cx="9529011" cy="1175296"/>
          </a:xfrm>
          <a:prstGeom prst="rect">
            <a:avLst/>
          </a:prstGeom>
        </p:spPr>
        <p:txBody>
          <a:bodyPr>
            <a:normAutofit/>
          </a:bodyPr>
          <a:lstStyle>
            <a:lvl1pPr marL="0" indent="0" algn="l">
              <a:buNone/>
              <a:defRPr sz="2400" baseline="0">
                <a:solidFill>
                  <a:srgbClr val="FFFFFF"/>
                </a:solidFill>
                <a:latin typeface="Georgia" charset="0"/>
                <a:ea typeface="Georgia" charset="0"/>
                <a:cs typeface="Georgia"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Innehåll/underrubriker </a:t>
            </a:r>
            <a:r>
              <a:rPr lang="sv-SE" dirty="0" err="1"/>
              <a:t>etc</a:t>
            </a:r>
            <a:endParaRPr lang="sv-SE" dirty="0"/>
          </a:p>
        </p:txBody>
      </p:sp>
      <p:cxnSp>
        <p:nvCxnSpPr>
          <p:cNvPr id="12" name="Rak 11"/>
          <p:cNvCxnSpPr/>
          <p:nvPr userDrawn="1"/>
        </p:nvCxnSpPr>
        <p:spPr>
          <a:xfrm>
            <a:off x="904614" y="6120611"/>
            <a:ext cx="10325607" cy="0"/>
          </a:xfrm>
          <a:prstGeom prst="line">
            <a:avLst/>
          </a:prstGeom>
          <a:ln w="15875"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3" name="Bildobjekt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9984" y="6142849"/>
            <a:ext cx="1701427" cy="586311"/>
          </a:xfrm>
          <a:prstGeom prst="rect">
            <a:avLst/>
          </a:prstGeom>
        </p:spPr>
      </p:pic>
    </p:spTree>
    <p:extLst>
      <p:ext uri="{BB962C8B-B14F-4D97-AF65-F5344CB8AC3E}">
        <p14:creationId xmlns:p14="http://schemas.microsoft.com/office/powerpoint/2010/main" val="11769113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Avsnittssida Vit">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507881" y="1812902"/>
            <a:ext cx="9717838" cy="1470025"/>
          </a:xfrm>
          <a:prstGeom prst="rect">
            <a:avLst/>
          </a:prstGeom>
        </p:spPr>
        <p:txBody>
          <a:bodyPr anchor="b">
            <a:normAutofit/>
          </a:bodyPr>
          <a:lstStyle>
            <a:lvl1pPr algn="l">
              <a:defRPr sz="3600" b="0" baseline="0">
                <a:solidFill>
                  <a:schemeClr val="tx1"/>
                </a:solidFill>
              </a:defRPr>
            </a:lvl1pPr>
          </a:lstStyle>
          <a:p>
            <a:r>
              <a:rPr lang="sv-SE" dirty="0"/>
              <a:t>Namn på nästa avsnitt</a:t>
            </a:r>
          </a:p>
        </p:txBody>
      </p:sp>
      <p:sp>
        <p:nvSpPr>
          <p:cNvPr id="3" name="Underrubrik 2"/>
          <p:cNvSpPr>
            <a:spLocks noGrp="1"/>
          </p:cNvSpPr>
          <p:nvPr>
            <p:ph type="subTitle" idx="1" hasCustomPrompt="1"/>
          </p:nvPr>
        </p:nvSpPr>
        <p:spPr>
          <a:xfrm>
            <a:off x="1507881" y="3493962"/>
            <a:ext cx="9717838" cy="1175296"/>
          </a:xfrm>
          <a:prstGeom prst="rect">
            <a:avLst/>
          </a:prstGeom>
        </p:spPr>
        <p:txBody>
          <a:bodyPr>
            <a:normAutofit/>
          </a:bodyPr>
          <a:lstStyle>
            <a:lvl1pPr marL="0" indent="0" algn="l">
              <a:buNone/>
              <a:defRPr sz="2400" baseline="0">
                <a:solidFill>
                  <a:schemeClr val="tx1"/>
                </a:solidFill>
                <a:latin typeface="Georgia" charset="0"/>
                <a:ea typeface="Georgia" charset="0"/>
                <a:cs typeface="Georgia"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Innehåll/underrubriker </a:t>
            </a:r>
            <a:r>
              <a:rPr lang="sv-SE" dirty="0" err="1"/>
              <a:t>etc</a:t>
            </a:r>
            <a:endParaRPr lang="sv-SE" dirty="0"/>
          </a:p>
        </p:txBody>
      </p:sp>
      <p:cxnSp>
        <p:nvCxnSpPr>
          <p:cNvPr id="7" name="Rak 6"/>
          <p:cNvCxnSpPr/>
          <p:nvPr userDrawn="1"/>
        </p:nvCxnSpPr>
        <p:spPr>
          <a:xfrm>
            <a:off x="904614" y="6120611"/>
            <a:ext cx="10325607"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9983" y="6142849"/>
            <a:ext cx="1701429" cy="586311"/>
          </a:xfrm>
          <a:prstGeom prst="rect">
            <a:avLst/>
          </a:prstGeom>
        </p:spPr>
      </p:pic>
    </p:spTree>
    <p:extLst>
      <p:ext uri="{BB962C8B-B14F-4D97-AF65-F5344CB8AC3E}">
        <p14:creationId xmlns:p14="http://schemas.microsoft.com/office/powerpoint/2010/main" val="2968648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
    <p:spTree>
      <p:nvGrpSpPr>
        <p:cNvPr id="1" name=""/>
        <p:cNvGrpSpPr/>
        <p:nvPr/>
      </p:nvGrpSpPr>
      <p:grpSpPr>
        <a:xfrm>
          <a:off x="0" y="0"/>
          <a:ext cx="0" cy="0"/>
          <a:chOff x="0" y="0"/>
          <a:chExt cx="0" cy="0"/>
        </a:xfrm>
      </p:grpSpPr>
      <p:cxnSp>
        <p:nvCxnSpPr>
          <p:cNvPr id="9" name="Rak 8"/>
          <p:cNvCxnSpPr/>
          <p:nvPr userDrawn="1"/>
        </p:nvCxnSpPr>
        <p:spPr>
          <a:xfrm>
            <a:off x="904614" y="6120611"/>
            <a:ext cx="10325607"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Rubrik 3"/>
          <p:cNvSpPr>
            <a:spLocks noGrp="1"/>
          </p:cNvSpPr>
          <p:nvPr>
            <p:ph type="title"/>
          </p:nvPr>
        </p:nvSpPr>
        <p:spPr>
          <a:xfrm>
            <a:off x="913435" y="999228"/>
            <a:ext cx="10316784" cy="831131"/>
          </a:xfrm>
          <a:prstGeom prst="rect">
            <a:avLst/>
          </a:prstGeom>
        </p:spPr>
        <p:txBody>
          <a:bodyPr vert="horz">
            <a:normAutofit/>
          </a:bodyPr>
          <a:lstStyle>
            <a:lvl1pPr algn="l">
              <a:defRPr sz="3600"/>
            </a:lvl1pPr>
          </a:lstStyle>
          <a:p>
            <a:r>
              <a:rPr lang="sv-SE"/>
              <a:t>Klicka här för att ändra format</a:t>
            </a:r>
            <a:endParaRPr lang="sv-SE" dirty="0"/>
          </a:p>
        </p:txBody>
      </p:sp>
      <p:sp>
        <p:nvSpPr>
          <p:cNvPr id="17" name="Platshållare för datum 3"/>
          <p:cNvSpPr>
            <a:spLocks noGrp="1"/>
          </p:cNvSpPr>
          <p:nvPr>
            <p:ph type="dt" sz="half" idx="10"/>
          </p:nvPr>
        </p:nvSpPr>
        <p:spPr>
          <a:xfrm>
            <a:off x="8882793" y="361000"/>
            <a:ext cx="1908257" cy="264685"/>
          </a:xfrm>
          <a:prstGeom prst="rect">
            <a:avLst/>
          </a:prstGeom>
        </p:spPr>
        <p:txBody>
          <a:bodyPr/>
          <a:lstStyle>
            <a:lvl1pPr algn="r">
              <a:defRPr sz="1100" cap="all"/>
            </a:lvl1pPr>
          </a:lstStyle>
          <a:p>
            <a:fld id="{17876632-DB33-B848-98C2-C9C2768220DC}" type="datetime1">
              <a:rPr lang="sv-SE" smtClean="0"/>
              <a:t>2019-08-19</a:t>
            </a:fld>
            <a:endParaRPr lang="sv-SE" dirty="0"/>
          </a:p>
        </p:txBody>
      </p:sp>
      <p:sp>
        <p:nvSpPr>
          <p:cNvPr id="18" name="Platshållare för bildnummer 5"/>
          <p:cNvSpPr>
            <a:spLocks noGrp="1"/>
          </p:cNvSpPr>
          <p:nvPr>
            <p:ph type="sldNum" sz="quarter" idx="12"/>
          </p:nvPr>
        </p:nvSpPr>
        <p:spPr>
          <a:xfrm>
            <a:off x="10616348" y="361657"/>
            <a:ext cx="738379" cy="264685"/>
          </a:xfrm>
          <a:prstGeom prst="rect">
            <a:avLst/>
          </a:prstGeom>
        </p:spPr>
        <p:txBody>
          <a:bodyPr/>
          <a:lstStyle>
            <a:lvl1pPr algn="r">
              <a:defRPr sz="1100"/>
            </a:lvl1pPr>
          </a:lstStyle>
          <a:p>
            <a:fld id="{80A4C9D9-979F-D94A-9054-C3B7EAD37AEB}" type="slidenum">
              <a:rPr lang="sv-SE" smtClean="0"/>
              <a:pPr/>
              <a:t>‹#›</a:t>
            </a:fld>
            <a:endParaRPr lang="sv-SE" dirty="0"/>
          </a:p>
        </p:txBody>
      </p:sp>
      <p:sp>
        <p:nvSpPr>
          <p:cNvPr id="19" name="Platshållare för sidfot 4"/>
          <p:cNvSpPr>
            <a:spLocks noGrp="1"/>
          </p:cNvSpPr>
          <p:nvPr>
            <p:ph type="ftr" sz="quarter" idx="11"/>
          </p:nvPr>
        </p:nvSpPr>
        <p:spPr>
          <a:xfrm>
            <a:off x="791151" y="361000"/>
            <a:ext cx="7782556" cy="265340"/>
          </a:xfrm>
          <a:prstGeom prst="rect">
            <a:avLst/>
          </a:prstGeom>
        </p:spPr>
        <p:txBody>
          <a:bodyPr anchor="b"/>
          <a:lstStyle>
            <a:lvl1pPr>
              <a:defRPr sz="1100"/>
            </a:lvl1pPr>
          </a:lstStyle>
          <a:p>
            <a:r>
              <a:rPr lang="sv-SE"/>
              <a:t>Titel/föreläsare</a:t>
            </a:r>
            <a:endParaRPr lang="sv-SE" dirty="0"/>
          </a:p>
        </p:txBody>
      </p:sp>
      <p:pic>
        <p:nvPicPr>
          <p:cNvPr id="8" name="Bildobjekt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9983" y="6142849"/>
            <a:ext cx="1701429" cy="586311"/>
          </a:xfrm>
          <a:prstGeom prst="rect">
            <a:avLst/>
          </a:prstGeom>
        </p:spPr>
      </p:pic>
    </p:spTree>
    <p:extLst>
      <p:ext uri="{BB962C8B-B14F-4D97-AF65-F5344CB8AC3E}">
        <p14:creationId xmlns:p14="http://schemas.microsoft.com/office/powerpoint/2010/main" val="18185052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cxnSp>
        <p:nvCxnSpPr>
          <p:cNvPr id="9" name="Rak 8"/>
          <p:cNvCxnSpPr/>
          <p:nvPr userDrawn="1"/>
        </p:nvCxnSpPr>
        <p:spPr>
          <a:xfrm>
            <a:off x="904614" y="6120611"/>
            <a:ext cx="10325607"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Rubrik 3"/>
          <p:cNvSpPr>
            <a:spLocks noGrp="1"/>
          </p:cNvSpPr>
          <p:nvPr>
            <p:ph type="title"/>
          </p:nvPr>
        </p:nvSpPr>
        <p:spPr>
          <a:xfrm>
            <a:off x="913435" y="999228"/>
            <a:ext cx="10316784" cy="831131"/>
          </a:xfrm>
          <a:prstGeom prst="rect">
            <a:avLst/>
          </a:prstGeom>
        </p:spPr>
        <p:txBody>
          <a:bodyPr vert="horz">
            <a:normAutofit/>
          </a:bodyPr>
          <a:lstStyle>
            <a:lvl1pPr algn="l">
              <a:defRPr sz="3600"/>
            </a:lvl1pPr>
          </a:lstStyle>
          <a:p>
            <a:r>
              <a:rPr lang="sv-SE"/>
              <a:t>Klicka här för att ändra format</a:t>
            </a:r>
          </a:p>
        </p:txBody>
      </p:sp>
      <p:sp>
        <p:nvSpPr>
          <p:cNvPr id="17" name="Platshållare för datum 3"/>
          <p:cNvSpPr>
            <a:spLocks noGrp="1"/>
          </p:cNvSpPr>
          <p:nvPr>
            <p:ph type="dt" sz="half" idx="10"/>
          </p:nvPr>
        </p:nvSpPr>
        <p:spPr>
          <a:xfrm>
            <a:off x="8882793" y="361000"/>
            <a:ext cx="1908257" cy="264685"/>
          </a:xfrm>
          <a:prstGeom prst="rect">
            <a:avLst/>
          </a:prstGeom>
        </p:spPr>
        <p:txBody>
          <a:bodyPr/>
          <a:lstStyle>
            <a:lvl1pPr algn="r">
              <a:defRPr sz="1100" cap="all"/>
            </a:lvl1pPr>
          </a:lstStyle>
          <a:p>
            <a:fld id="{510129F2-47C3-1E43-B8DA-477191A4726D}" type="datetime1">
              <a:rPr lang="sv-SE" smtClean="0"/>
              <a:t>2019-08-19</a:t>
            </a:fld>
            <a:endParaRPr lang="sv-SE" dirty="0"/>
          </a:p>
        </p:txBody>
      </p:sp>
      <p:sp>
        <p:nvSpPr>
          <p:cNvPr id="18" name="Platshållare för bildnummer 5"/>
          <p:cNvSpPr>
            <a:spLocks noGrp="1"/>
          </p:cNvSpPr>
          <p:nvPr>
            <p:ph type="sldNum" sz="quarter" idx="12"/>
          </p:nvPr>
        </p:nvSpPr>
        <p:spPr>
          <a:xfrm>
            <a:off x="10616348" y="361657"/>
            <a:ext cx="738379" cy="264685"/>
          </a:xfrm>
          <a:prstGeom prst="rect">
            <a:avLst/>
          </a:prstGeom>
        </p:spPr>
        <p:txBody>
          <a:bodyPr/>
          <a:lstStyle>
            <a:lvl1pPr algn="r">
              <a:defRPr sz="1100"/>
            </a:lvl1pPr>
          </a:lstStyle>
          <a:p>
            <a:fld id="{80A4C9D9-979F-D94A-9054-C3B7EAD37AEB}" type="slidenum">
              <a:rPr lang="sv-SE" smtClean="0"/>
              <a:pPr/>
              <a:t>‹#›</a:t>
            </a:fld>
            <a:endParaRPr lang="sv-SE" dirty="0"/>
          </a:p>
        </p:txBody>
      </p:sp>
      <p:sp>
        <p:nvSpPr>
          <p:cNvPr id="19" name="Platshållare för sidfot 4"/>
          <p:cNvSpPr>
            <a:spLocks noGrp="1"/>
          </p:cNvSpPr>
          <p:nvPr>
            <p:ph type="ftr" sz="quarter" idx="11"/>
          </p:nvPr>
        </p:nvSpPr>
        <p:spPr>
          <a:xfrm>
            <a:off x="791151" y="361000"/>
            <a:ext cx="7782556" cy="265340"/>
          </a:xfrm>
          <a:prstGeom prst="rect">
            <a:avLst/>
          </a:prstGeom>
        </p:spPr>
        <p:txBody>
          <a:bodyPr anchor="b"/>
          <a:lstStyle>
            <a:lvl1pPr>
              <a:defRPr sz="1100"/>
            </a:lvl1pPr>
          </a:lstStyle>
          <a:p>
            <a:r>
              <a:rPr lang="sv-SE"/>
              <a:t>Titel/föreläsare</a:t>
            </a:r>
            <a:endParaRPr lang="sv-SE" dirty="0"/>
          </a:p>
        </p:txBody>
      </p:sp>
      <p:sp>
        <p:nvSpPr>
          <p:cNvPr id="20" name="Platshållare för text 2"/>
          <p:cNvSpPr>
            <a:spLocks noGrp="1"/>
          </p:cNvSpPr>
          <p:nvPr>
            <p:ph type="body" sz="quarter" idx="13"/>
          </p:nvPr>
        </p:nvSpPr>
        <p:spPr>
          <a:xfrm>
            <a:off x="913437" y="1830357"/>
            <a:ext cx="10316783" cy="4066288"/>
          </a:xfrm>
          <a:prstGeom prst="rect">
            <a:avLst/>
          </a:prstGeom>
        </p:spPr>
        <p:txBody>
          <a:bodyPr vert="horz"/>
          <a:lstStyle>
            <a:lvl1pPr>
              <a:spcBef>
                <a:spcPts val="900"/>
              </a:spcBef>
              <a:defRPr sz="2400" b="0" i="0">
                <a:latin typeface="Georgia"/>
                <a:cs typeface="Georgia"/>
              </a:defRPr>
            </a:lvl1pPr>
            <a:lvl2pPr>
              <a:spcBef>
                <a:spcPts val="900"/>
              </a:spcBef>
              <a:defRPr sz="2400" b="0" i="0">
                <a:latin typeface="Georgia"/>
                <a:cs typeface="Georgia"/>
              </a:defRPr>
            </a:lvl2pPr>
            <a:lvl3pPr>
              <a:spcBef>
                <a:spcPts val="900"/>
              </a:spcBef>
              <a:defRPr sz="2400" b="0" i="0">
                <a:latin typeface="Georgia"/>
                <a:cs typeface="Georgia"/>
              </a:defRPr>
            </a:lvl3pPr>
            <a:lvl4pPr>
              <a:spcBef>
                <a:spcPts val="900"/>
              </a:spcBef>
              <a:defRPr sz="2400" b="0" i="0">
                <a:latin typeface="Georgia"/>
                <a:cs typeface="Georgia"/>
              </a:defRPr>
            </a:lvl4pPr>
            <a:lvl5pPr>
              <a:spcBef>
                <a:spcPts val="900"/>
              </a:spcBef>
              <a:defRPr sz="2400" b="0" i="0">
                <a:latin typeface="Georgia"/>
                <a:cs typeface="Georgia"/>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11" name="Bildobjekt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9983" y="6142849"/>
            <a:ext cx="1701429" cy="586311"/>
          </a:xfrm>
          <a:prstGeom prst="rect">
            <a:avLst/>
          </a:prstGeom>
        </p:spPr>
      </p:pic>
    </p:spTree>
    <p:extLst>
      <p:ext uri="{BB962C8B-B14F-4D97-AF65-F5344CB8AC3E}">
        <p14:creationId xmlns:p14="http://schemas.microsoft.com/office/powerpoint/2010/main" val="3567591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och bild">
    <p:spTree>
      <p:nvGrpSpPr>
        <p:cNvPr id="1" name=""/>
        <p:cNvGrpSpPr/>
        <p:nvPr/>
      </p:nvGrpSpPr>
      <p:grpSpPr>
        <a:xfrm>
          <a:off x="0" y="0"/>
          <a:ext cx="0" cy="0"/>
          <a:chOff x="0" y="0"/>
          <a:chExt cx="0" cy="0"/>
        </a:xfrm>
      </p:grpSpPr>
      <p:cxnSp>
        <p:nvCxnSpPr>
          <p:cNvPr id="9" name="Rak 8"/>
          <p:cNvCxnSpPr/>
          <p:nvPr userDrawn="1"/>
        </p:nvCxnSpPr>
        <p:spPr>
          <a:xfrm>
            <a:off x="904614" y="6120611"/>
            <a:ext cx="10325607"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Rubrik 3"/>
          <p:cNvSpPr>
            <a:spLocks noGrp="1"/>
          </p:cNvSpPr>
          <p:nvPr>
            <p:ph type="title"/>
          </p:nvPr>
        </p:nvSpPr>
        <p:spPr>
          <a:xfrm>
            <a:off x="913435" y="999228"/>
            <a:ext cx="10316784" cy="831131"/>
          </a:xfrm>
          <a:prstGeom prst="rect">
            <a:avLst/>
          </a:prstGeom>
        </p:spPr>
        <p:txBody>
          <a:bodyPr vert="horz">
            <a:normAutofit/>
          </a:bodyPr>
          <a:lstStyle>
            <a:lvl1pPr algn="l">
              <a:defRPr sz="3600"/>
            </a:lvl1pPr>
          </a:lstStyle>
          <a:p>
            <a:r>
              <a:rPr lang="sv-SE"/>
              <a:t>Klicka här för att ändra format</a:t>
            </a:r>
          </a:p>
        </p:txBody>
      </p:sp>
      <p:sp>
        <p:nvSpPr>
          <p:cNvPr id="5" name="Platshållare för bild 4"/>
          <p:cNvSpPr>
            <a:spLocks noGrp="1"/>
          </p:cNvSpPr>
          <p:nvPr>
            <p:ph type="pic" sz="quarter" idx="14"/>
          </p:nvPr>
        </p:nvSpPr>
        <p:spPr>
          <a:xfrm>
            <a:off x="5516033" y="1844506"/>
            <a:ext cx="5715000" cy="3945398"/>
          </a:xfrm>
          <a:prstGeom prst="rect">
            <a:avLst/>
          </a:prstGeom>
        </p:spPr>
        <p:txBody>
          <a:bodyPr vert="horz"/>
          <a:lstStyle/>
          <a:p>
            <a:r>
              <a:rPr lang="sv-SE"/>
              <a:t>Klicka på ikonen för att lägga till en bild</a:t>
            </a:r>
            <a:endParaRPr lang="sv-SE" dirty="0"/>
          </a:p>
        </p:txBody>
      </p:sp>
      <p:sp>
        <p:nvSpPr>
          <p:cNvPr id="17" name="Platshållare för datum 3"/>
          <p:cNvSpPr>
            <a:spLocks noGrp="1"/>
          </p:cNvSpPr>
          <p:nvPr>
            <p:ph type="dt" sz="half" idx="10"/>
          </p:nvPr>
        </p:nvSpPr>
        <p:spPr>
          <a:xfrm>
            <a:off x="8882793" y="361000"/>
            <a:ext cx="1908257" cy="264685"/>
          </a:xfrm>
          <a:prstGeom prst="rect">
            <a:avLst/>
          </a:prstGeom>
        </p:spPr>
        <p:txBody>
          <a:bodyPr/>
          <a:lstStyle>
            <a:lvl1pPr algn="r">
              <a:defRPr sz="1100" cap="all"/>
            </a:lvl1pPr>
          </a:lstStyle>
          <a:p>
            <a:fld id="{E0B52B37-1945-A54F-A7BC-2475ECFF8577}" type="datetime1">
              <a:rPr lang="sv-SE" smtClean="0"/>
              <a:t>2019-08-19</a:t>
            </a:fld>
            <a:endParaRPr lang="sv-SE" dirty="0"/>
          </a:p>
        </p:txBody>
      </p:sp>
      <p:sp>
        <p:nvSpPr>
          <p:cNvPr id="18" name="Platshållare för bildnummer 5"/>
          <p:cNvSpPr>
            <a:spLocks noGrp="1"/>
          </p:cNvSpPr>
          <p:nvPr>
            <p:ph type="sldNum" sz="quarter" idx="12"/>
          </p:nvPr>
        </p:nvSpPr>
        <p:spPr>
          <a:xfrm>
            <a:off x="10616348" y="361657"/>
            <a:ext cx="738379" cy="264685"/>
          </a:xfrm>
          <a:prstGeom prst="rect">
            <a:avLst/>
          </a:prstGeom>
        </p:spPr>
        <p:txBody>
          <a:bodyPr/>
          <a:lstStyle>
            <a:lvl1pPr algn="r">
              <a:defRPr sz="1100"/>
            </a:lvl1pPr>
          </a:lstStyle>
          <a:p>
            <a:fld id="{80A4C9D9-979F-D94A-9054-C3B7EAD37AEB}" type="slidenum">
              <a:rPr lang="sv-SE" smtClean="0"/>
              <a:pPr/>
              <a:t>‹#›</a:t>
            </a:fld>
            <a:endParaRPr lang="sv-SE" dirty="0"/>
          </a:p>
        </p:txBody>
      </p:sp>
      <p:sp>
        <p:nvSpPr>
          <p:cNvPr id="19" name="Platshållare för sidfot 4"/>
          <p:cNvSpPr>
            <a:spLocks noGrp="1"/>
          </p:cNvSpPr>
          <p:nvPr>
            <p:ph type="ftr" sz="quarter" idx="11"/>
          </p:nvPr>
        </p:nvSpPr>
        <p:spPr>
          <a:xfrm>
            <a:off x="791151" y="361000"/>
            <a:ext cx="7782556" cy="265340"/>
          </a:xfrm>
          <a:prstGeom prst="rect">
            <a:avLst/>
          </a:prstGeom>
        </p:spPr>
        <p:txBody>
          <a:bodyPr anchor="b"/>
          <a:lstStyle>
            <a:lvl1pPr>
              <a:defRPr sz="1100"/>
            </a:lvl1pPr>
          </a:lstStyle>
          <a:p>
            <a:r>
              <a:rPr lang="sv-SE"/>
              <a:t>Titel/föreläsare</a:t>
            </a:r>
            <a:endParaRPr lang="sv-SE" dirty="0"/>
          </a:p>
        </p:txBody>
      </p:sp>
      <p:sp>
        <p:nvSpPr>
          <p:cNvPr id="20" name="Platshållare för text 2"/>
          <p:cNvSpPr>
            <a:spLocks noGrp="1"/>
          </p:cNvSpPr>
          <p:nvPr>
            <p:ph type="body" sz="quarter" idx="13"/>
          </p:nvPr>
        </p:nvSpPr>
        <p:spPr>
          <a:xfrm>
            <a:off x="913436" y="1830357"/>
            <a:ext cx="4421615" cy="4066288"/>
          </a:xfrm>
          <a:prstGeom prst="rect">
            <a:avLst/>
          </a:prstGeom>
        </p:spPr>
        <p:txBody>
          <a:bodyPr vert="horz"/>
          <a:lstStyle>
            <a:lvl1pPr>
              <a:spcBef>
                <a:spcPts val="900"/>
              </a:spcBef>
              <a:defRPr sz="2400" b="0" i="0">
                <a:latin typeface="Georgia"/>
                <a:cs typeface="Georgia"/>
              </a:defRPr>
            </a:lvl1pPr>
            <a:lvl2pPr>
              <a:spcBef>
                <a:spcPts val="900"/>
              </a:spcBef>
              <a:defRPr sz="2400" b="0" i="0">
                <a:latin typeface="Georgia"/>
                <a:cs typeface="Georgia"/>
              </a:defRPr>
            </a:lvl2pPr>
            <a:lvl3pPr>
              <a:spcBef>
                <a:spcPts val="900"/>
              </a:spcBef>
              <a:defRPr sz="2400" b="0" i="0">
                <a:latin typeface="Georgia"/>
                <a:cs typeface="Georgia"/>
              </a:defRPr>
            </a:lvl3pPr>
            <a:lvl4pPr>
              <a:spcBef>
                <a:spcPts val="900"/>
              </a:spcBef>
              <a:defRPr sz="2400" b="0" i="0">
                <a:latin typeface="Georgia"/>
                <a:cs typeface="Georgia"/>
              </a:defRPr>
            </a:lvl4pPr>
            <a:lvl5pPr>
              <a:spcBef>
                <a:spcPts val="900"/>
              </a:spcBef>
              <a:defRPr sz="2400" b="0" i="0">
                <a:latin typeface="Georgia"/>
                <a:cs typeface="Georgia"/>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11" name="Bildobjekt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9983" y="6142849"/>
            <a:ext cx="1701429" cy="586311"/>
          </a:xfrm>
          <a:prstGeom prst="rect">
            <a:avLst/>
          </a:prstGeom>
        </p:spPr>
      </p:pic>
    </p:spTree>
    <p:extLst>
      <p:ext uri="{BB962C8B-B14F-4D97-AF65-F5344CB8AC3E}">
        <p14:creationId xmlns:p14="http://schemas.microsoft.com/office/powerpoint/2010/main" val="15327322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cxnSp>
        <p:nvCxnSpPr>
          <p:cNvPr id="9" name="Rak 8"/>
          <p:cNvCxnSpPr/>
          <p:nvPr userDrawn="1"/>
        </p:nvCxnSpPr>
        <p:spPr>
          <a:xfrm>
            <a:off x="904614" y="6120611"/>
            <a:ext cx="10325607"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9" name="Rubrik 3"/>
          <p:cNvSpPr>
            <a:spLocks noGrp="1"/>
          </p:cNvSpPr>
          <p:nvPr>
            <p:ph type="title"/>
          </p:nvPr>
        </p:nvSpPr>
        <p:spPr>
          <a:xfrm>
            <a:off x="913435" y="999228"/>
            <a:ext cx="10316784" cy="831131"/>
          </a:xfrm>
          <a:prstGeom prst="rect">
            <a:avLst/>
          </a:prstGeom>
        </p:spPr>
        <p:txBody>
          <a:bodyPr vert="horz">
            <a:normAutofit/>
          </a:bodyPr>
          <a:lstStyle>
            <a:lvl1pPr algn="l">
              <a:defRPr sz="3600"/>
            </a:lvl1pPr>
          </a:lstStyle>
          <a:p>
            <a:r>
              <a:rPr lang="sv-SE"/>
              <a:t>Klicka här för att ändra format</a:t>
            </a:r>
            <a:endParaRPr lang="sv-SE" dirty="0"/>
          </a:p>
        </p:txBody>
      </p:sp>
      <p:sp>
        <p:nvSpPr>
          <p:cNvPr id="3" name="Platshållare för diagram 2"/>
          <p:cNvSpPr>
            <a:spLocks noGrp="1"/>
          </p:cNvSpPr>
          <p:nvPr>
            <p:ph type="chart" sz="quarter" idx="13"/>
          </p:nvPr>
        </p:nvSpPr>
        <p:spPr>
          <a:xfrm>
            <a:off x="914402" y="1905000"/>
            <a:ext cx="10316633" cy="3922713"/>
          </a:xfrm>
          <a:prstGeom prst="rect">
            <a:avLst/>
          </a:prstGeom>
        </p:spPr>
        <p:txBody>
          <a:bodyPr vert="horz"/>
          <a:lstStyle>
            <a:lvl1pPr>
              <a:spcBef>
                <a:spcPts val="900"/>
              </a:spcBef>
              <a:defRPr/>
            </a:lvl1pPr>
          </a:lstStyle>
          <a:p>
            <a:r>
              <a:rPr lang="sv-SE"/>
              <a:t>Klicka på ikonen för att lägga till ett diagram</a:t>
            </a:r>
            <a:endParaRPr lang="sv-SE" dirty="0"/>
          </a:p>
        </p:txBody>
      </p:sp>
      <p:sp>
        <p:nvSpPr>
          <p:cNvPr id="15" name="Platshållare för datum 3"/>
          <p:cNvSpPr>
            <a:spLocks noGrp="1"/>
          </p:cNvSpPr>
          <p:nvPr>
            <p:ph type="dt" sz="half" idx="10"/>
          </p:nvPr>
        </p:nvSpPr>
        <p:spPr>
          <a:xfrm>
            <a:off x="8882793" y="361000"/>
            <a:ext cx="1908257" cy="264685"/>
          </a:xfrm>
          <a:prstGeom prst="rect">
            <a:avLst/>
          </a:prstGeom>
        </p:spPr>
        <p:txBody>
          <a:bodyPr/>
          <a:lstStyle>
            <a:lvl1pPr algn="r">
              <a:defRPr sz="1100" cap="all"/>
            </a:lvl1pPr>
          </a:lstStyle>
          <a:p>
            <a:fld id="{5C9C3AF3-829B-B94F-A21E-4C89A26B3E95}" type="datetime1">
              <a:rPr lang="sv-SE" smtClean="0"/>
              <a:t>2019-08-19</a:t>
            </a:fld>
            <a:endParaRPr lang="sv-SE" dirty="0"/>
          </a:p>
        </p:txBody>
      </p:sp>
      <p:sp>
        <p:nvSpPr>
          <p:cNvPr id="16" name="Platshållare för bildnummer 5"/>
          <p:cNvSpPr>
            <a:spLocks noGrp="1"/>
          </p:cNvSpPr>
          <p:nvPr>
            <p:ph type="sldNum" sz="quarter" idx="12"/>
          </p:nvPr>
        </p:nvSpPr>
        <p:spPr>
          <a:xfrm>
            <a:off x="10616348" y="361657"/>
            <a:ext cx="738379" cy="264685"/>
          </a:xfrm>
          <a:prstGeom prst="rect">
            <a:avLst/>
          </a:prstGeom>
        </p:spPr>
        <p:txBody>
          <a:bodyPr/>
          <a:lstStyle>
            <a:lvl1pPr algn="r">
              <a:defRPr sz="1100"/>
            </a:lvl1pPr>
          </a:lstStyle>
          <a:p>
            <a:fld id="{80A4C9D9-979F-D94A-9054-C3B7EAD37AEB}" type="slidenum">
              <a:rPr lang="sv-SE" smtClean="0"/>
              <a:pPr/>
              <a:t>‹#›</a:t>
            </a:fld>
            <a:endParaRPr lang="sv-SE" dirty="0"/>
          </a:p>
        </p:txBody>
      </p:sp>
      <p:sp>
        <p:nvSpPr>
          <p:cNvPr id="17" name="Platshållare för sidfot 4"/>
          <p:cNvSpPr>
            <a:spLocks noGrp="1"/>
          </p:cNvSpPr>
          <p:nvPr>
            <p:ph type="ftr" sz="quarter" idx="11"/>
          </p:nvPr>
        </p:nvSpPr>
        <p:spPr>
          <a:xfrm>
            <a:off x="791151" y="361000"/>
            <a:ext cx="7782556" cy="265340"/>
          </a:xfrm>
          <a:prstGeom prst="rect">
            <a:avLst/>
          </a:prstGeom>
        </p:spPr>
        <p:txBody>
          <a:bodyPr anchor="b"/>
          <a:lstStyle>
            <a:lvl1pPr>
              <a:defRPr sz="1100"/>
            </a:lvl1pPr>
          </a:lstStyle>
          <a:p>
            <a:r>
              <a:rPr lang="sv-SE"/>
              <a:t>Titel/föreläsare</a:t>
            </a:r>
            <a:endParaRPr lang="sv-SE" dirty="0"/>
          </a:p>
        </p:txBody>
      </p:sp>
      <p:pic>
        <p:nvPicPr>
          <p:cNvPr id="11" name="Bildobjekt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9983" y="6142849"/>
            <a:ext cx="1701429" cy="586311"/>
          </a:xfrm>
          <a:prstGeom prst="rect">
            <a:avLst/>
          </a:prstGeom>
        </p:spPr>
      </p:pic>
    </p:spTree>
    <p:extLst>
      <p:ext uri="{BB962C8B-B14F-4D97-AF65-F5344CB8AC3E}">
        <p14:creationId xmlns:p14="http://schemas.microsoft.com/office/powerpoint/2010/main" val="22943483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Avslut Blå">
    <p:bg>
      <p:bgPr>
        <a:solidFill>
          <a:srgbClr val="00B9E7"/>
        </a:solidFill>
        <a:effectLst/>
      </p:bgPr>
    </p:bg>
    <p:spTree>
      <p:nvGrpSpPr>
        <p:cNvPr id="1" name=""/>
        <p:cNvGrpSpPr/>
        <p:nvPr/>
      </p:nvGrpSpPr>
      <p:grpSpPr>
        <a:xfrm>
          <a:off x="0" y="0"/>
          <a:ext cx="0" cy="0"/>
          <a:chOff x="0" y="0"/>
          <a:chExt cx="0" cy="0"/>
        </a:xfrm>
      </p:grpSpPr>
      <p:sp>
        <p:nvSpPr>
          <p:cNvPr id="4" name="textruta 3"/>
          <p:cNvSpPr txBox="1"/>
          <p:nvPr userDrawn="1"/>
        </p:nvSpPr>
        <p:spPr>
          <a:xfrm>
            <a:off x="2424185" y="3670051"/>
            <a:ext cx="7369615" cy="523220"/>
          </a:xfrm>
          <a:prstGeom prst="rect">
            <a:avLst/>
          </a:prstGeom>
          <a:noFill/>
        </p:spPr>
        <p:txBody>
          <a:bodyPr wrap="square" rtlCol="0">
            <a:spAutoFit/>
          </a:bodyPr>
          <a:lstStyle/>
          <a:p>
            <a:pPr algn="ctr"/>
            <a:r>
              <a:rPr lang="sv-SE" sz="2800" dirty="0" err="1">
                <a:solidFill>
                  <a:schemeClr val="bg1"/>
                </a:solidFill>
              </a:rPr>
              <a:t>www.liu.se</a:t>
            </a:r>
            <a:endParaRPr lang="sv-SE" sz="2800" dirty="0">
              <a:solidFill>
                <a:schemeClr val="bg1"/>
              </a:solidFill>
            </a:endParaRPr>
          </a:p>
        </p:txBody>
      </p:sp>
      <p:sp>
        <p:nvSpPr>
          <p:cNvPr id="3" name="Platshållare för text 2"/>
          <p:cNvSpPr>
            <a:spLocks noGrp="1"/>
          </p:cNvSpPr>
          <p:nvPr>
            <p:ph type="body" sz="quarter" idx="10" hasCustomPrompt="1"/>
          </p:nvPr>
        </p:nvSpPr>
        <p:spPr>
          <a:xfrm>
            <a:off x="1761068" y="1814513"/>
            <a:ext cx="8868717" cy="1230312"/>
          </a:xfrm>
          <a:prstGeom prst="rect">
            <a:avLst/>
          </a:prstGeom>
        </p:spPr>
        <p:txBody>
          <a:bodyPr vert="horz">
            <a:normAutofit/>
          </a:bodyPr>
          <a:lstStyle>
            <a:lvl1pPr marL="0" indent="0" algn="ctr">
              <a:buNone/>
              <a:defRPr>
                <a:solidFill>
                  <a:schemeClr val="bg1"/>
                </a:solidFill>
              </a:defRPr>
            </a:lvl1pPr>
          </a:lstStyle>
          <a:p>
            <a:r>
              <a:rPr lang="sv-SE" dirty="0"/>
              <a:t>Text/namn på talare </a:t>
            </a:r>
          </a:p>
          <a:p>
            <a:r>
              <a:rPr lang="sv-SE" dirty="0"/>
              <a:t>kontaktinformation e.d.</a:t>
            </a:r>
          </a:p>
        </p:txBody>
      </p:sp>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1734" y="5929764"/>
            <a:ext cx="2369737" cy="595580"/>
          </a:xfrm>
          <a:prstGeom prst="rect">
            <a:avLst/>
          </a:prstGeom>
        </p:spPr>
      </p:pic>
    </p:spTree>
    <p:extLst>
      <p:ext uri="{BB962C8B-B14F-4D97-AF65-F5344CB8AC3E}">
        <p14:creationId xmlns:p14="http://schemas.microsoft.com/office/powerpoint/2010/main" val="18984966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vslut Blå (mörk)">
    <p:bg>
      <p:bgPr>
        <a:solidFill>
          <a:srgbClr val="0099C6"/>
        </a:solidFill>
        <a:effectLst/>
      </p:bgPr>
    </p:bg>
    <p:spTree>
      <p:nvGrpSpPr>
        <p:cNvPr id="1" name=""/>
        <p:cNvGrpSpPr/>
        <p:nvPr/>
      </p:nvGrpSpPr>
      <p:grpSpPr>
        <a:xfrm>
          <a:off x="0" y="0"/>
          <a:ext cx="0" cy="0"/>
          <a:chOff x="0" y="0"/>
          <a:chExt cx="0" cy="0"/>
        </a:xfrm>
      </p:grpSpPr>
      <p:sp>
        <p:nvSpPr>
          <p:cNvPr id="7" name="textruta 6"/>
          <p:cNvSpPr txBox="1"/>
          <p:nvPr userDrawn="1"/>
        </p:nvSpPr>
        <p:spPr>
          <a:xfrm>
            <a:off x="2424185" y="3670051"/>
            <a:ext cx="7369615" cy="523220"/>
          </a:xfrm>
          <a:prstGeom prst="rect">
            <a:avLst/>
          </a:prstGeom>
          <a:noFill/>
        </p:spPr>
        <p:txBody>
          <a:bodyPr wrap="square" rtlCol="0">
            <a:spAutoFit/>
          </a:bodyPr>
          <a:lstStyle/>
          <a:p>
            <a:pPr algn="ctr"/>
            <a:r>
              <a:rPr lang="sv-SE" sz="2800" dirty="0" err="1">
                <a:solidFill>
                  <a:schemeClr val="bg1"/>
                </a:solidFill>
              </a:rPr>
              <a:t>www.liu.se</a:t>
            </a:r>
            <a:endParaRPr lang="sv-SE" sz="2800" dirty="0">
              <a:solidFill>
                <a:schemeClr val="bg1"/>
              </a:solidFill>
            </a:endParaRPr>
          </a:p>
        </p:txBody>
      </p:sp>
      <p:sp>
        <p:nvSpPr>
          <p:cNvPr id="11" name="Platshållare för text 2"/>
          <p:cNvSpPr>
            <a:spLocks noGrp="1"/>
          </p:cNvSpPr>
          <p:nvPr>
            <p:ph type="body" sz="quarter" idx="10" hasCustomPrompt="1"/>
          </p:nvPr>
        </p:nvSpPr>
        <p:spPr>
          <a:xfrm>
            <a:off x="1761068" y="1814513"/>
            <a:ext cx="8868717" cy="1230312"/>
          </a:xfrm>
          <a:prstGeom prst="rect">
            <a:avLst/>
          </a:prstGeom>
        </p:spPr>
        <p:txBody>
          <a:bodyPr vert="horz">
            <a:normAutofit/>
          </a:bodyPr>
          <a:lstStyle>
            <a:lvl1pPr marL="0" indent="0" algn="ctr">
              <a:buNone/>
              <a:defRPr>
                <a:solidFill>
                  <a:schemeClr val="bg1"/>
                </a:solidFill>
              </a:defRPr>
            </a:lvl1pPr>
          </a:lstStyle>
          <a:p>
            <a:r>
              <a:rPr lang="sv-SE" dirty="0"/>
              <a:t>Text/namn på talare </a:t>
            </a:r>
          </a:p>
          <a:p>
            <a:r>
              <a:rPr lang="sv-SE" dirty="0"/>
              <a:t>kontaktinformation e.d.</a:t>
            </a:r>
          </a:p>
        </p:txBody>
      </p:sp>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1734" y="5929764"/>
            <a:ext cx="2369737" cy="595580"/>
          </a:xfrm>
          <a:prstGeom prst="rect">
            <a:avLst/>
          </a:prstGeom>
        </p:spPr>
      </p:pic>
    </p:spTree>
    <p:extLst>
      <p:ext uri="{BB962C8B-B14F-4D97-AF65-F5344CB8AC3E}">
        <p14:creationId xmlns:p14="http://schemas.microsoft.com/office/powerpoint/2010/main" val="1957400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Avslut Turkos">
    <p:bg>
      <p:bgPr>
        <a:solidFill>
          <a:srgbClr val="17C7D2"/>
        </a:solidFill>
        <a:effectLst/>
      </p:bgPr>
    </p:bg>
    <p:spTree>
      <p:nvGrpSpPr>
        <p:cNvPr id="1" name=""/>
        <p:cNvGrpSpPr/>
        <p:nvPr/>
      </p:nvGrpSpPr>
      <p:grpSpPr>
        <a:xfrm>
          <a:off x="0" y="0"/>
          <a:ext cx="0" cy="0"/>
          <a:chOff x="0" y="0"/>
          <a:chExt cx="0" cy="0"/>
        </a:xfrm>
      </p:grpSpPr>
      <p:sp>
        <p:nvSpPr>
          <p:cNvPr id="4" name="textruta 3"/>
          <p:cNvSpPr txBox="1"/>
          <p:nvPr userDrawn="1"/>
        </p:nvSpPr>
        <p:spPr>
          <a:xfrm>
            <a:off x="2424185" y="3670051"/>
            <a:ext cx="7369615" cy="523220"/>
          </a:xfrm>
          <a:prstGeom prst="rect">
            <a:avLst/>
          </a:prstGeom>
          <a:noFill/>
        </p:spPr>
        <p:txBody>
          <a:bodyPr wrap="square" rtlCol="0">
            <a:spAutoFit/>
          </a:bodyPr>
          <a:lstStyle/>
          <a:p>
            <a:pPr algn="ctr"/>
            <a:r>
              <a:rPr lang="sv-SE" sz="2800" dirty="0" err="1">
                <a:solidFill>
                  <a:schemeClr val="bg1"/>
                </a:solidFill>
              </a:rPr>
              <a:t>www.liu.se</a:t>
            </a:r>
            <a:endParaRPr lang="sv-SE" sz="2800" dirty="0">
              <a:solidFill>
                <a:schemeClr val="bg1"/>
              </a:solidFill>
            </a:endParaRPr>
          </a:p>
        </p:txBody>
      </p:sp>
      <p:sp>
        <p:nvSpPr>
          <p:cNvPr id="7" name="Platshållare för text 2"/>
          <p:cNvSpPr>
            <a:spLocks noGrp="1"/>
          </p:cNvSpPr>
          <p:nvPr>
            <p:ph type="body" sz="quarter" idx="10" hasCustomPrompt="1"/>
          </p:nvPr>
        </p:nvSpPr>
        <p:spPr>
          <a:xfrm>
            <a:off x="1761068" y="1814513"/>
            <a:ext cx="8868717" cy="1230312"/>
          </a:xfrm>
          <a:prstGeom prst="rect">
            <a:avLst/>
          </a:prstGeom>
        </p:spPr>
        <p:txBody>
          <a:bodyPr vert="horz">
            <a:normAutofit/>
          </a:bodyPr>
          <a:lstStyle>
            <a:lvl1pPr marL="0" indent="0" algn="ctr">
              <a:buNone/>
              <a:defRPr>
                <a:solidFill>
                  <a:schemeClr val="bg1"/>
                </a:solidFill>
              </a:defRPr>
            </a:lvl1pPr>
          </a:lstStyle>
          <a:p>
            <a:r>
              <a:rPr lang="sv-SE" dirty="0"/>
              <a:t>Text/namn på talare </a:t>
            </a:r>
          </a:p>
          <a:p>
            <a:r>
              <a:rPr lang="sv-SE" dirty="0"/>
              <a:t>kontaktinformation e.d.</a:t>
            </a:r>
          </a:p>
        </p:txBody>
      </p:sp>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1734" y="5929764"/>
            <a:ext cx="2369737" cy="595580"/>
          </a:xfrm>
          <a:prstGeom prst="rect">
            <a:avLst/>
          </a:prstGeom>
        </p:spPr>
      </p:pic>
    </p:spTree>
    <p:extLst>
      <p:ext uri="{BB962C8B-B14F-4D97-AF65-F5344CB8AC3E}">
        <p14:creationId xmlns:p14="http://schemas.microsoft.com/office/powerpoint/2010/main" val="18177550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vslut Turkos (mörk)">
    <p:bg>
      <p:bgPr>
        <a:solidFill>
          <a:srgbClr val="009CA6"/>
        </a:solidFill>
        <a:effectLst/>
      </p:bgPr>
    </p:bg>
    <p:spTree>
      <p:nvGrpSpPr>
        <p:cNvPr id="1" name=""/>
        <p:cNvGrpSpPr/>
        <p:nvPr/>
      </p:nvGrpSpPr>
      <p:grpSpPr>
        <a:xfrm>
          <a:off x="0" y="0"/>
          <a:ext cx="0" cy="0"/>
          <a:chOff x="0" y="0"/>
          <a:chExt cx="0" cy="0"/>
        </a:xfrm>
      </p:grpSpPr>
      <p:sp>
        <p:nvSpPr>
          <p:cNvPr id="6" name="textruta 5"/>
          <p:cNvSpPr txBox="1"/>
          <p:nvPr userDrawn="1"/>
        </p:nvSpPr>
        <p:spPr>
          <a:xfrm>
            <a:off x="2424185" y="3670051"/>
            <a:ext cx="7369615" cy="523220"/>
          </a:xfrm>
          <a:prstGeom prst="rect">
            <a:avLst/>
          </a:prstGeom>
          <a:noFill/>
        </p:spPr>
        <p:txBody>
          <a:bodyPr wrap="square" rtlCol="0">
            <a:spAutoFit/>
          </a:bodyPr>
          <a:lstStyle/>
          <a:p>
            <a:pPr algn="ctr"/>
            <a:r>
              <a:rPr lang="sv-SE" sz="2800" dirty="0" err="1">
                <a:solidFill>
                  <a:schemeClr val="bg1"/>
                </a:solidFill>
              </a:rPr>
              <a:t>www.liu.se</a:t>
            </a:r>
            <a:endParaRPr lang="sv-SE" sz="2800" dirty="0">
              <a:solidFill>
                <a:schemeClr val="bg1"/>
              </a:solidFill>
            </a:endParaRPr>
          </a:p>
        </p:txBody>
      </p:sp>
      <p:sp>
        <p:nvSpPr>
          <p:cNvPr id="12" name="Platshållare för text 2"/>
          <p:cNvSpPr>
            <a:spLocks noGrp="1"/>
          </p:cNvSpPr>
          <p:nvPr>
            <p:ph type="body" sz="quarter" idx="10" hasCustomPrompt="1"/>
          </p:nvPr>
        </p:nvSpPr>
        <p:spPr>
          <a:xfrm>
            <a:off x="1761068" y="1814513"/>
            <a:ext cx="8868717" cy="1230312"/>
          </a:xfrm>
          <a:prstGeom prst="rect">
            <a:avLst/>
          </a:prstGeom>
        </p:spPr>
        <p:txBody>
          <a:bodyPr vert="horz">
            <a:normAutofit/>
          </a:bodyPr>
          <a:lstStyle>
            <a:lvl1pPr marL="0" indent="0" algn="ctr">
              <a:buNone/>
              <a:defRPr>
                <a:solidFill>
                  <a:schemeClr val="bg1"/>
                </a:solidFill>
              </a:defRPr>
            </a:lvl1pPr>
          </a:lstStyle>
          <a:p>
            <a:r>
              <a:rPr lang="sv-SE" dirty="0"/>
              <a:t>Text/namn på talare </a:t>
            </a:r>
          </a:p>
          <a:p>
            <a:r>
              <a:rPr lang="sv-SE" dirty="0"/>
              <a:t>kontaktinformation e.d.</a:t>
            </a:r>
          </a:p>
        </p:txBody>
      </p:sp>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1734" y="5929764"/>
            <a:ext cx="2369737" cy="595580"/>
          </a:xfrm>
          <a:prstGeom prst="rect">
            <a:avLst/>
          </a:prstGeom>
        </p:spPr>
      </p:pic>
    </p:spTree>
    <p:extLst>
      <p:ext uri="{BB962C8B-B14F-4D97-AF65-F5344CB8AC3E}">
        <p14:creationId xmlns:p14="http://schemas.microsoft.com/office/powerpoint/2010/main" val="2006811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sida Turkos">
    <p:bg>
      <p:bgPr>
        <a:solidFill>
          <a:srgbClr val="17C7D2"/>
        </a:solidFill>
        <a:effectLst/>
      </p:bgPr>
    </p:bg>
    <p:spTree>
      <p:nvGrpSpPr>
        <p:cNvPr id="1" name=""/>
        <p:cNvGrpSpPr/>
        <p:nvPr/>
      </p:nvGrpSpPr>
      <p:grpSpPr>
        <a:xfrm>
          <a:off x="0" y="0"/>
          <a:ext cx="0" cy="0"/>
          <a:chOff x="0" y="0"/>
          <a:chExt cx="0" cy="0"/>
        </a:xfrm>
      </p:grpSpPr>
      <p:sp>
        <p:nvSpPr>
          <p:cNvPr id="8" name="Rubrik 1"/>
          <p:cNvSpPr>
            <a:spLocks noGrp="1"/>
          </p:cNvSpPr>
          <p:nvPr>
            <p:ph type="ctrTitle" hasCustomPrompt="1"/>
          </p:nvPr>
        </p:nvSpPr>
        <p:spPr>
          <a:xfrm>
            <a:off x="1552240" y="1812902"/>
            <a:ext cx="9565526" cy="1470025"/>
          </a:xfrm>
          <a:prstGeom prst="rect">
            <a:avLst/>
          </a:prstGeom>
        </p:spPr>
        <p:txBody>
          <a:bodyPr anchor="b">
            <a:normAutofit/>
          </a:bodyPr>
          <a:lstStyle>
            <a:lvl1pPr algn="l">
              <a:defRPr sz="6000">
                <a:solidFill>
                  <a:srgbClr val="FFFFFF"/>
                </a:solidFill>
              </a:defRPr>
            </a:lvl1pPr>
          </a:lstStyle>
          <a:p>
            <a:r>
              <a:rPr lang="sv-SE" dirty="0"/>
              <a:t>Presentationens</a:t>
            </a:r>
            <a:br>
              <a:rPr lang="sv-SE" dirty="0"/>
            </a:br>
            <a:r>
              <a:rPr lang="sv-SE" dirty="0"/>
              <a:t>titel/rubrik</a:t>
            </a:r>
          </a:p>
        </p:txBody>
      </p:sp>
      <p:sp>
        <p:nvSpPr>
          <p:cNvPr id="9" name="Underrubrik 2"/>
          <p:cNvSpPr>
            <a:spLocks noGrp="1"/>
          </p:cNvSpPr>
          <p:nvPr>
            <p:ph type="subTitle" idx="1" hasCustomPrompt="1"/>
          </p:nvPr>
        </p:nvSpPr>
        <p:spPr>
          <a:xfrm>
            <a:off x="1552239" y="3493962"/>
            <a:ext cx="9565527" cy="1175296"/>
          </a:xfrm>
          <a:prstGeom prst="rect">
            <a:avLst/>
          </a:prstGeom>
        </p:spPr>
        <p:txBody>
          <a:bodyPr>
            <a:normAutofit/>
          </a:bodyPr>
          <a:lstStyle>
            <a:lvl1pPr marL="0" indent="0" algn="l">
              <a:buNone/>
              <a:defRPr sz="2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Underrubrik/namn på talare e.d.</a:t>
            </a:r>
          </a:p>
        </p:txBody>
      </p:sp>
      <p:pic>
        <p:nvPicPr>
          <p:cNvPr id="11" name="Bildobjekt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1734" y="5929764"/>
            <a:ext cx="2369737" cy="595580"/>
          </a:xfrm>
          <a:prstGeom prst="rect">
            <a:avLst/>
          </a:prstGeom>
        </p:spPr>
      </p:pic>
    </p:spTree>
    <p:extLst>
      <p:ext uri="{BB962C8B-B14F-4D97-AF65-F5344CB8AC3E}">
        <p14:creationId xmlns:p14="http://schemas.microsoft.com/office/powerpoint/2010/main" val="39124406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Avslut Grön">
    <p:bg>
      <p:bgPr>
        <a:solidFill>
          <a:srgbClr val="00CFB5"/>
        </a:solidFill>
        <a:effectLst/>
      </p:bgPr>
    </p:bg>
    <p:spTree>
      <p:nvGrpSpPr>
        <p:cNvPr id="1" name=""/>
        <p:cNvGrpSpPr/>
        <p:nvPr/>
      </p:nvGrpSpPr>
      <p:grpSpPr>
        <a:xfrm>
          <a:off x="0" y="0"/>
          <a:ext cx="0" cy="0"/>
          <a:chOff x="0" y="0"/>
          <a:chExt cx="0" cy="0"/>
        </a:xfrm>
      </p:grpSpPr>
      <p:sp>
        <p:nvSpPr>
          <p:cNvPr id="4" name="textruta 3"/>
          <p:cNvSpPr txBox="1"/>
          <p:nvPr userDrawn="1"/>
        </p:nvSpPr>
        <p:spPr>
          <a:xfrm>
            <a:off x="2424185" y="3670051"/>
            <a:ext cx="7369615" cy="523220"/>
          </a:xfrm>
          <a:prstGeom prst="rect">
            <a:avLst/>
          </a:prstGeom>
          <a:noFill/>
        </p:spPr>
        <p:txBody>
          <a:bodyPr wrap="square" rtlCol="0">
            <a:spAutoFit/>
          </a:bodyPr>
          <a:lstStyle/>
          <a:p>
            <a:pPr algn="ctr"/>
            <a:r>
              <a:rPr lang="sv-SE" sz="2800" dirty="0" err="1">
                <a:solidFill>
                  <a:schemeClr val="bg1"/>
                </a:solidFill>
              </a:rPr>
              <a:t>www.liu.se</a:t>
            </a:r>
            <a:endParaRPr lang="sv-SE" sz="2800" dirty="0">
              <a:solidFill>
                <a:schemeClr val="bg1"/>
              </a:solidFill>
            </a:endParaRPr>
          </a:p>
        </p:txBody>
      </p:sp>
      <p:sp>
        <p:nvSpPr>
          <p:cNvPr id="7" name="Platshållare för text 2"/>
          <p:cNvSpPr>
            <a:spLocks noGrp="1"/>
          </p:cNvSpPr>
          <p:nvPr>
            <p:ph type="body" sz="quarter" idx="10" hasCustomPrompt="1"/>
          </p:nvPr>
        </p:nvSpPr>
        <p:spPr>
          <a:xfrm>
            <a:off x="1761068" y="1814513"/>
            <a:ext cx="8868717" cy="1230312"/>
          </a:xfrm>
          <a:prstGeom prst="rect">
            <a:avLst/>
          </a:prstGeom>
        </p:spPr>
        <p:txBody>
          <a:bodyPr vert="horz">
            <a:normAutofit/>
          </a:bodyPr>
          <a:lstStyle>
            <a:lvl1pPr marL="0" indent="0" algn="ctr">
              <a:buNone/>
              <a:defRPr>
                <a:solidFill>
                  <a:schemeClr val="bg1"/>
                </a:solidFill>
              </a:defRPr>
            </a:lvl1pPr>
          </a:lstStyle>
          <a:p>
            <a:r>
              <a:rPr lang="sv-SE" dirty="0"/>
              <a:t>Text/namn på talare </a:t>
            </a:r>
          </a:p>
          <a:p>
            <a:r>
              <a:rPr lang="sv-SE" dirty="0"/>
              <a:t>kontaktinformation e.d.</a:t>
            </a:r>
          </a:p>
        </p:txBody>
      </p:sp>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1734" y="5929764"/>
            <a:ext cx="2369737" cy="595580"/>
          </a:xfrm>
          <a:prstGeom prst="rect">
            <a:avLst/>
          </a:prstGeom>
        </p:spPr>
      </p:pic>
    </p:spTree>
    <p:extLst>
      <p:ext uri="{BB962C8B-B14F-4D97-AF65-F5344CB8AC3E}">
        <p14:creationId xmlns:p14="http://schemas.microsoft.com/office/powerpoint/2010/main" val="18177550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vslut Grön (mörk)">
    <p:bg>
      <p:bgPr>
        <a:solidFill>
          <a:srgbClr val="3BA890"/>
        </a:solidFill>
        <a:effectLst/>
      </p:bgPr>
    </p:bg>
    <p:spTree>
      <p:nvGrpSpPr>
        <p:cNvPr id="1" name=""/>
        <p:cNvGrpSpPr/>
        <p:nvPr/>
      </p:nvGrpSpPr>
      <p:grpSpPr>
        <a:xfrm>
          <a:off x="0" y="0"/>
          <a:ext cx="0" cy="0"/>
          <a:chOff x="0" y="0"/>
          <a:chExt cx="0" cy="0"/>
        </a:xfrm>
      </p:grpSpPr>
      <p:sp>
        <p:nvSpPr>
          <p:cNvPr id="6" name="textruta 5"/>
          <p:cNvSpPr txBox="1"/>
          <p:nvPr userDrawn="1"/>
        </p:nvSpPr>
        <p:spPr>
          <a:xfrm>
            <a:off x="2424185" y="3670051"/>
            <a:ext cx="7369615" cy="523220"/>
          </a:xfrm>
          <a:prstGeom prst="rect">
            <a:avLst/>
          </a:prstGeom>
          <a:noFill/>
        </p:spPr>
        <p:txBody>
          <a:bodyPr wrap="square" rtlCol="0">
            <a:spAutoFit/>
          </a:bodyPr>
          <a:lstStyle/>
          <a:p>
            <a:pPr algn="ctr"/>
            <a:r>
              <a:rPr lang="sv-SE" sz="2800" dirty="0" err="1">
                <a:solidFill>
                  <a:schemeClr val="bg1"/>
                </a:solidFill>
              </a:rPr>
              <a:t>www.liu.se</a:t>
            </a:r>
            <a:endParaRPr lang="sv-SE" sz="2800" dirty="0">
              <a:solidFill>
                <a:schemeClr val="bg1"/>
              </a:solidFill>
            </a:endParaRPr>
          </a:p>
        </p:txBody>
      </p:sp>
      <p:sp>
        <p:nvSpPr>
          <p:cNvPr id="12" name="Platshållare för text 2"/>
          <p:cNvSpPr>
            <a:spLocks noGrp="1"/>
          </p:cNvSpPr>
          <p:nvPr>
            <p:ph type="body" sz="quarter" idx="10" hasCustomPrompt="1"/>
          </p:nvPr>
        </p:nvSpPr>
        <p:spPr>
          <a:xfrm>
            <a:off x="1761068" y="1814513"/>
            <a:ext cx="8868717" cy="1230312"/>
          </a:xfrm>
          <a:prstGeom prst="rect">
            <a:avLst/>
          </a:prstGeom>
        </p:spPr>
        <p:txBody>
          <a:bodyPr vert="horz">
            <a:normAutofit/>
          </a:bodyPr>
          <a:lstStyle>
            <a:lvl1pPr marL="0" indent="0" algn="ctr">
              <a:buNone/>
              <a:defRPr>
                <a:solidFill>
                  <a:schemeClr val="bg1"/>
                </a:solidFill>
              </a:defRPr>
            </a:lvl1pPr>
          </a:lstStyle>
          <a:p>
            <a:r>
              <a:rPr lang="sv-SE" dirty="0"/>
              <a:t>Text/namn på talare </a:t>
            </a:r>
          </a:p>
          <a:p>
            <a:r>
              <a:rPr lang="sv-SE" dirty="0"/>
              <a:t>kontaktinformation e.d.</a:t>
            </a:r>
          </a:p>
        </p:txBody>
      </p:sp>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1734" y="5929764"/>
            <a:ext cx="2369737" cy="595580"/>
          </a:xfrm>
          <a:prstGeom prst="rect">
            <a:avLst/>
          </a:prstGeom>
        </p:spPr>
      </p:pic>
    </p:spTree>
    <p:extLst>
      <p:ext uri="{BB962C8B-B14F-4D97-AF65-F5344CB8AC3E}">
        <p14:creationId xmlns:p14="http://schemas.microsoft.com/office/powerpoint/2010/main" val="5700738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cSld name="Tom">
    <p:spTree>
      <p:nvGrpSpPr>
        <p:cNvPr id="1" name=""/>
        <p:cNvGrpSpPr/>
        <p:nvPr/>
      </p:nvGrpSpPr>
      <p:grpSpPr>
        <a:xfrm>
          <a:off x="0" y="0"/>
          <a:ext cx="0" cy="0"/>
          <a:chOff x="0" y="0"/>
          <a:chExt cx="0" cy="0"/>
        </a:xfrm>
      </p:grpSpPr>
      <p:sp>
        <p:nvSpPr>
          <p:cNvPr id="7" name="Rektangel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8" name="Rektangel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0" name="Rektangel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Rektangel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5" name="Rektangel 4"/>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6" name="Rektangel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 name="Platshållare för datum 1"/>
          <p:cNvSpPr>
            <a:spLocks noGrp="1"/>
          </p:cNvSpPr>
          <p:nvPr>
            <p:ph type="dt" sz="half" idx="10"/>
          </p:nvPr>
        </p:nvSpPr>
        <p:spPr/>
        <p:txBody>
          <a:bodyPr/>
          <a:lstStyle/>
          <a:p>
            <a:fld id="{9E9D5AC4-A7D8-4BA1-A9DE-9789EA9FC1AF}" type="datetimeFigureOut">
              <a:rPr lang="sv-SE" smtClean="0"/>
              <a:pPr/>
              <a:t>2019-08-19</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a:xfrm>
            <a:off x="5689600" y="6324600"/>
            <a:ext cx="812800" cy="441324"/>
          </a:xfrm>
        </p:spPr>
        <p:txBody>
          <a:bodyPr/>
          <a:lstStyle>
            <a:lvl1pPr>
              <a:defRPr>
                <a:solidFill>
                  <a:srgbClr val="FFFFFF"/>
                </a:solidFill>
              </a:defRPr>
            </a:lvl1pPr>
          </a:lstStyle>
          <a:p>
            <a:fld id="{83655E0E-B7AD-434E-8240-FD4FBA03CB36}" type="slidenum">
              <a:rPr lang="sv-SE" smtClean="0"/>
              <a:pPr/>
              <a:t>‹#›</a:t>
            </a:fld>
            <a:endParaRPr lang="sv-SE"/>
          </a:p>
        </p:txBody>
      </p:sp>
    </p:spTree>
    <p:extLst>
      <p:ext uri="{BB962C8B-B14F-4D97-AF65-F5344CB8AC3E}">
        <p14:creationId xmlns:p14="http://schemas.microsoft.com/office/powerpoint/2010/main" val="1362337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sida Turkos (mörk)">
    <p:bg>
      <p:bgPr>
        <a:solidFill>
          <a:srgbClr val="009CA6"/>
        </a:solidFill>
        <a:effectLst/>
      </p:bgPr>
    </p:bg>
    <p:spTree>
      <p:nvGrpSpPr>
        <p:cNvPr id="1" name=""/>
        <p:cNvGrpSpPr/>
        <p:nvPr/>
      </p:nvGrpSpPr>
      <p:grpSpPr>
        <a:xfrm>
          <a:off x="0" y="0"/>
          <a:ext cx="0" cy="0"/>
          <a:chOff x="0" y="0"/>
          <a:chExt cx="0" cy="0"/>
        </a:xfrm>
      </p:grpSpPr>
      <p:sp>
        <p:nvSpPr>
          <p:cNvPr id="11" name="Rubrik 1"/>
          <p:cNvSpPr>
            <a:spLocks noGrp="1"/>
          </p:cNvSpPr>
          <p:nvPr>
            <p:ph type="ctrTitle" hasCustomPrompt="1"/>
          </p:nvPr>
        </p:nvSpPr>
        <p:spPr>
          <a:xfrm>
            <a:off x="1552240" y="1812902"/>
            <a:ext cx="9565526" cy="1470025"/>
          </a:xfrm>
          <a:prstGeom prst="rect">
            <a:avLst/>
          </a:prstGeom>
        </p:spPr>
        <p:txBody>
          <a:bodyPr anchor="b">
            <a:normAutofit/>
          </a:bodyPr>
          <a:lstStyle>
            <a:lvl1pPr algn="l">
              <a:defRPr sz="6000">
                <a:solidFill>
                  <a:srgbClr val="FFFFFF"/>
                </a:solidFill>
              </a:defRPr>
            </a:lvl1pPr>
          </a:lstStyle>
          <a:p>
            <a:r>
              <a:rPr lang="sv-SE" dirty="0"/>
              <a:t>Presentationens</a:t>
            </a:r>
            <a:br>
              <a:rPr lang="sv-SE" dirty="0"/>
            </a:br>
            <a:r>
              <a:rPr lang="sv-SE" dirty="0"/>
              <a:t>titel/rubrik</a:t>
            </a:r>
          </a:p>
        </p:txBody>
      </p:sp>
      <p:sp>
        <p:nvSpPr>
          <p:cNvPr id="12" name="Underrubrik 2"/>
          <p:cNvSpPr>
            <a:spLocks noGrp="1"/>
          </p:cNvSpPr>
          <p:nvPr>
            <p:ph type="subTitle" idx="1" hasCustomPrompt="1"/>
          </p:nvPr>
        </p:nvSpPr>
        <p:spPr>
          <a:xfrm>
            <a:off x="1552239" y="3493962"/>
            <a:ext cx="9565527" cy="1175296"/>
          </a:xfrm>
          <a:prstGeom prst="rect">
            <a:avLst/>
          </a:prstGeom>
        </p:spPr>
        <p:txBody>
          <a:bodyPr>
            <a:normAutofit/>
          </a:bodyPr>
          <a:lstStyle>
            <a:lvl1pPr marL="0" indent="0" algn="l">
              <a:buNone/>
              <a:defRPr sz="2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Underrubrik/namn på talare e.d.</a:t>
            </a:r>
          </a:p>
        </p:txBody>
      </p:sp>
      <p:pic>
        <p:nvPicPr>
          <p:cNvPr id="13" name="Bildobjekt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1734" y="5929764"/>
            <a:ext cx="2369737" cy="595580"/>
          </a:xfrm>
          <a:prstGeom prst="rect">
            <a:avLst/>
          </a:prstGeom>
        </p:spPr>
      </p:pic>
    </p:spTree>
    <p:extLst>
      <p:ext uri="{BB962C8B-B14F-4D97-AF65-F5344CB8AC3E}">
        <p14:creationId xmlns:p14="http://schemas.microsoft.com/office/powerpoint/2010/main" val="2137100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sida Grön">
    <p:bg>
      <p:bgPr>
        <a:solidFill>
          <a:srgbClr val="00CFB5"/>
        </a:solidFill>
        <a:effectLst/>
      </p:bgPr>
    </p:bg>
    <p:spTree>
      <p:nvGrpSpPr>
        <p:cNvPr id="1" name=""/>
        <p:cNvGrpSpPr/>
        <p:nvPr/>
      </p:nvGrpSpPr>
      <p:grpSpPr>
        <a:xfrm>
          <a:off x="0" y="0"/>
          <a:ext cx="0" cy="0"/>
          <a:chOff x="0" y="0"/>
          <a:chExt cx="0" cy="0"/>
        </a:xfrm>
      </p:grpSpPr>
      <p:sp>
        <p:nvSpPr>
          <p:cNvPr id="8" name="Rubrik 1"/>
          <p:cNvSpPr>
            <a:spLocks noGrp="1"/>
          </p:cNvSpPr>
          <p:nvPr>
            <p:ph type="ctrTitle" hasCustomPrompt="1"/>
          </p:nvPr>
        </p:nvSpPr>
        <p:spPr>
          <a:xfrm>
            <a:off x="1552240" y="1812902"/>
            <a:ext cx="9565526" cy="1470025"/>
          </a:xfrm>
          <a:prstGeom prst="rect">
            <a:avLst/>
          </a:prstGeom>
        </p:spPr>
        <p:txBody>
          <a:bodyPr anchor="b">
            <a:normAutofit/>
          </a:bodyPr>
          <a:lstStyle>
            <a:lvl1pPr algn="l">
              <a:defRPr sz="6000">
                <a:solidFill>
                  <a:srgbClr val="FFFFFF"/>
                </a:solidFill>
              </a:defRPr>
            </a:lvl1pPr>
          </a:lstStyle>
          <a:p>
            <a:r>
              <a:rPr lang="sv-SE" dirty="0"/>
              <a:t>Presentationens</a:t>
            </a:r>
            <a:br>
              <a:rPr lang="sv-SE" dirty="0"/>
            </a:br>
            <a:r>
              <a:rPr lang="sv-SE" dirty="0"/>
              <a:t>titel/rubrik</a:t>
            </a:r>
          </a:p>
        </p:txBody>
      </p:sp>
      <p:sp>
        <p:nvSpPr>
          <p:cNvPr id="9" name="Underrubrik 2"/>
          <p:cNvSpPr>
            <a:spLocks noGrp="1"/>
          </p:cNvSpPr>
          <p:nvPr>
            <p:ph type="subTitle" idx="1" hasCustomPrompt="1"/>
          </p:nvPr>
        </p:nvSpPr>
        <p:spPr>
          <a:xfrm>
            <a:off x="1552239" y="3493962"/>
            <a:ext cx="9565527" cy="1175296"/>
          </a:xfrm>
          <a:prstGeom prst="rect">
            <a:avLst/>
          </a:prstGeom>
        </p:spPr>
        <p:txBody>
          <a:bodyPr>
            <a:normAutofit/>
          </a:bodyPr>
          <a:lstStyle>
            <a:lvl1pPr marL="0" indent="0" algn="l">
              <a:buNone/>
              <a:defRPr sz="2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Underrubrik/namn på talare e.d.</a:t>
            </a:r>
          </a:p>
        </p:txBody>
      </p:sp>
      <p:pic>
        <p:nvPicPr>
          <p:cNvPr id="10" name="Bildobjekt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1734" y="5929764"/>
            <a:ext cx="2369737" cy="595580"/>
          </a:xfrm>
          <a:prstGeom prst="rect">
            <a:avLst/>
          </a:prstGeom>
        </p:spPr>
      </p:pic>
    </p:spTree>
    <p:extLst>
      <p:ext uri="{BB962C8B-B14F-4D97-AF65-F5344CB8AC3E}">
        <p14:creationId xmlns:p14="http://schemas.microsoft.com/office/powerpoint/2010/main" val="281665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sida Grön (mörk)">
    <p:bg>
      <p:bgPr>
        <a:solidFill>
          <a:srgbClr val="3BA890"/>
        </a:solidFill>
        <a:effectLst/>
      </p:bgPr>
    </p:bg>
    <p:spTree>
      <p:nvGrpSpPr>
        <p:cNvPr id="1" name=""/>
        <p:cNvGrpSpPr/>
        <p:nvPr/>
      </p:nvGrpSpPr>
      <p:grpSpPr>
        <a:xfrm>
          <a:off x="0" y="0"/>
          <a:ext cx="0" cy="0"/>
          <a:chOff x="0" y="0"/>
          <a:chExt cx="0" cy="0"/>
        </a:xfrm>
      </p:grpSpPr>
      <p:sp>
        <p:nvSpPr>
          <p:cNvPr id="8" name="Rubrik 1"/>
          <p:cNvSpPr>
            <a:spLocks noGrp="1"/>
          </p:cNvSpPr>
          <p:nvPr>
            <p:ph type="ctrTitle" hasCustomPrompt="1"/>
          </p:nvPr>
        </p:nvSpPr>
        <p:spPr>
          <a:xfrm>
            <a:off x="1552240" y="1812902"/>
            <a:ext cx="9565526" cy="1470025"/>
          </a:xfrm>
          <a:prstGeom prst="rect">
            <a:avLst/>
          </a:prstGeom>
        </p:spPr>
        <p:txBody>
          <a:bodyPr anchor="b">
            <a:normAutofit/>
          </a:bodyPr>
          <a:lstStyle>
            <a:lvl1pPr algn="l">
              <a:defRPr sz="6000">
                <a:solidFill>
                  <a:srgbClr val="FFFFFF"/>
                </a:solidFill>
              </a:defRPr>
            </a:lvl1pPr>
          </a:lstStyle>
          <a:p>
            <a:r>
              <a:rPr lang="sv-SE" dirty="0"/>
              <a:t>Presentationens</a:t>
            </a:r>
            <a:br>
              <a:rPr lang="sv-SE" dirty="0"/>
            </a:br>
            <a:r>
              <a:rPr lang="sv-SE" dirty="0"/>
              <a:t>titel/rubrik</a:t>
            </a:r>
          </a:p>
        </p:txBody>
      </p:sp>
      <p:sp>
        <p:nvSpPr>
          <p:cNvPr id="9" name="Underrubrik 2"/>
          <p:cNvSpPr>
            <a:spLocks noGrp="1"/>
          </p:cNvSpPr>
          <p:nvPr>
            <p:ph type="subTitle" idx="1" hasCustomPrompt="1"/>
          </p:nvPr>
        </p:nvSpPr>
        <p:spPr>
          <a:xfrm>
            <a:off x="1552239" y="3493962"/>
            <a:ext cx="9565527" cy="1175296"/>
          </a:xfrm>
          <a:prstGeom prst="rect">
            <a:avLst/>
          </a:prstGeom>
        </p:spPr>
        <p:txBody>
          <a:bodyPr>
            <a:normAutofit/>
          </a:bodyPr>
          <a:lstStyle>
            <a:lvl1pPr marL="0" indent="0" algn="l">
              <a:buNone/>
              <a:defRPr sz="2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Underrubrik/namn på talare e.d.</a:t>
            </a:r>
          </a:p>
        </p:txBody>
      </p:sp>
      <p:pic>
        <p:nvPicPr>
          <p:cNvPr id="10" name="Bildobjekt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1734" y="5929764"/>
            <a:ext cx="2369737" cy="595580"/>
          </a:xfrm>
          <a:prstGeom prst="rect">
            <a:avLst/>
          </a:prstGeom>
        </p:spPr>
      </p:pic>
    </p:spTree>
    <p:extLst>
      <p:ext uri="{BB962C8B-B14F-4D97-AF65-F5344CB8AC3E}">
        <p14:creationId xmlns:p14="http://schemas.microsoft.com/office/powerpoint/2010/main" val="154823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m sida">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2342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m Blå">
    <p:bg>
      <p:bgPr>
        <a:solidFill>
          <a:srgbClr val="00B9E7"/>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4089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m blå layout (mörk)">
    <p:bg>
      <p:bgPr>
        <a:solidFill>
          <a:srgbClr val="0099C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2402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8094259"/>
      </p:ext>
    </p:extLst>
  </p:cSld>
  <p:clrMap bg1="lt1" tx1="dk1" bg2="lt2" tx2="dk2" accent1="accent1" accent2="accent2" accent3="accent3" accent4="accent4" accent5="accent5" accent6="accent6" hlink="hlink" folHlink="folHlink"/>
  <p:sldLayoutIdLst>
    <p:sldLayoutId id="2147483649" r:id="rId1"/>
    <p:sldLayoutId id="2147483680" r:id="rId2"/>
    <p:sldLayoutId id="2147483664" r:id="rId3"/>
    <p:sldLayoutId id="2147483678" r:id="rId4"/>
    <p:sldLayoutId id="2147483665" r:id="rId5"/>
    <p:sldLayoutId id="2147483681" r:id="rId6"/>
    <p:sldLayoutId id="2147483668" r:id="rId7"/>
    <p:sldLayoutId id="2147483669" r:id="rId8"/>
    <p:sldLayoutId id="2147483688" r:id="rId9"/>
    <p:sldLayoutId id="2147483670" r:id="rId10"/>
    <p:sldLayoutId id="2147483689" r:id="rId11"/>
    <p:sldLayoutId id="2147483671" r:id="rId12"/>
    <p:sldLayoutId id="2147483690" r:id="rId13"/>
    <p:sldLayoutId id="2147483674" r:id="rId14"/>
    <p:sldLayoutId id="2147483682" r:id="rId15"/>
    <p:sldLayoutId id="2147483675" r:id="rId16"/>
    <p:sldLayoutId id="2147483684" r:id="rId17"/>
    <p:sldLayoutId id="2147483676" r:id="rId18"/>
    <p:sldLayoutId id="2147483686" r:id="rId19"/>
    <p:sldLayoutId id="2147483687" r:id="rId20"/>
    <p:sldLayoutId id="2147483677" r:id="rId21"/>
    <p:sldLayoutId id="2147483673" r:id="rId22"/>
    <p:sldLayoutId id="2147483660" r:id="rId23"/>
    <p:sldLayoutId id="2147483661" r:id="rId24"/>
    <p:sldLayoutId id="2147483663" r:id="rId25"/>
    <p:sldLayoutId id="2147483662" r:id="rId26"/>
    <p:sldLayoutId id="2147483691" r:id="rId27"/>
    <p:sldLayoutId id="2147483666" r:id="rId28"/>
    <p:sldLayoutId id="2147483692" r:id="rId29"/>
    <p:sldLayoutId id="2147483667" r:id="rId30"/>
    <p:sldLayoutId id="2147483693" r:id="rId31"/>
    <p:sldLayoutId id="2147483697" r:id="rId32"/>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imon-florentin.fr/blog/2010/09/1-an-en-suedechapitre-5-linkoping-university/" TargetMode="External"/><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hyperlink" Target="http://www2.bibl.liu.se/quiz/" TargetMode="External"/><Relationship Id="rId2" Type="http://schemas.openxmlformats.org/officeDocument/2006/relationships/image" Target="../media/image8.png"/><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8" Type="http://schemas.openxmlformats.org/officeDocument/2006/relationships/hyperlink" Target="http://orientagades.wordpress.com/tag/pruebas-libres/"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9.png"/><Relationship Id="rId1" Type="http://schemas.openxmlformats.org/officeDocument/2006/relationships/slideLayout" Target="../slideLayouts/slideLayout26.xml"/><Relationship Id="rId6" Type="http://schemas.openxmlformats.org/officeDocument/2006/relationships/image" Target="../media/image13.gif"/><Relationship Id="rId5" Type="http://schemas.openxmlformats.org/officeDocument/2006/relationships/image" Target="../media/image12.jpg"/><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hyperlink" Target="http://markaki-students.blogspot.com/2011_04_01_archive.html"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margaretha.grahn@liu.se" TargetMode="External"/><Relationship Id="rId2" Type="http://schemas.openxmlformats.org/officeDocument/2006/relationships/hyperlink" Target="mailto:maria.terning@liu.se" TargetMode="External"/><Relationship Id="rId1" Type="http://schemas.openxmlformats.org/officeDocument/2006/relationships/slideLayout" Target="../slideLayouts/slideLayout9.xml"/><Relationship Id="rId6" Type="http://schemas.openxmlformats.org/officeDocument/2006/relationships/hyperlink" Target="mailto:leif.mideklint@gmail.com" TargetMode="External"/><Relationship Id="rId5" Type="http://schemas.openxmlformats.org/officeDocument/2006/relationships/hyperlink" Target="mailto:sofia.osterborg.wiklund@liu.se" TargetMode="External"/><Relationship Id="rId4" Type="http://schemas.openxmlformats.org/officeDocument/2006/relationships/hyperlink" Target="mailto:emilia.fagerstam@liu.se"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1552240" y="1068150"/>
            <a:ext cx="9565526" cy="3091156"/>
          </a:xfrm>
        </p:spPr>
        <p:txBody>
          <a:bodyPr>
            <a:normAutofit fontScale="90000"/>
          </a:bodyPr>
          <a:lstStyle/>
          <a:p>
            <a:pPr lvl="0"/>
            <a:br>
              <a:rPr lang="sv-SE" sz="4400" b="1" kern="0" dirty="0">
                <a:effectLst>
                  <a:outerShdw blurRad="38100" dist="38100" dir="2700000" algn="tl">
                    <a:srgbClr val="000000">
                      <a:alpha val="43137"/>
                    </a:srgbClr>
                  </a:outerShdw>
                </a:effectLst>
                <a:latin typeface="Arial"/>
                <a:cs typeface="Arial"/>
              </a:rPr>
            </a:br>
            <a:br>
              <a:rPr lang="sv-SE" sz="4400" b="1" kern="0" dirty="0">
                <a:effectLst>
                  <a:outerShdw blurRad="38100" dist="38100" dir="2700000" algn="tl">
                    <a:srgbClr val="000000">
                      <a:alpha val="43137"/>
                    </a:srgbClr>
                  </a:outerShdw>
                </a:effectLst>
                <a:latin typeface="Arial"/>
                <a:cs typeface="Arial"/>
              </a:rPr>
            </a:br>
            <a:br>
              <a:rPr lang="sv-SE" sz="4400" b="1" kern="0" dirty="0">
                <a:effectLst>
                  <a:outerShdw blurRad="38100" dist="38100" dir="2700000" algn="tl">
                    <a:srgbClr val="000000">
                      <a:alpha val="43137"/>
                    </a:srgbClr>
                  </a:outerShdw>
                </a:effectLst>
                <a:latin typeface="Arial"/>
                <a:cs typeface="Arial"/>
              </a:rPr>
            </a:br>
            <a:r>
              <a:rPr lang="sv-SE" sz="4400" b="1" kern="0" dirty="0">
                <a:effectLst>
                  <a:outerShdw blurRad="38100" dist="38100" dir="2700000" algn="tl">
                    <a:srgbClr val="000000">
                      <a:alpha val="43137"/>
                    </a:srgbClr>
                  </a:outerShdw>
                </a:effectLst>
                <a:latin typeface="Arial"/>
                <a:cs typeface="Arial"/>
              </a:rPr>
              <a:t>Varmt välkommen till kursen</a:t>
            </a:r>
            <a:br>
              <a:rPr lang="sv-SE" sz="4400" b="1" kern="0" dirty="0">
                <a:effectLst>
                  <a:outerShdw blurRad="38100" dist="38100" dir="2700000" algn="tl">
                    <a:srgbClr val="000000">
                      <a:alpha val="43137"/>
                    </a:srgbClr>
                  </a:outerShdw>
                </a:effectLst>
                <a:latin typeface="Arial"/>
                <a:cs typeface="Arial"/>
              </a:rPr>
            </a:br>
            <a:r>
              <a:rPr lang="sv-SE" sz="4400" b="1" kern="0" dirty="0">
                <a:effectLst>
                  <a:outerShdw blurRad="38100" dist="38100" dir="2700000" algn="tl">
                    <a:srgbClr val="000000">
                      <a:alpha val="43137"/>
                    </a:srgbClr>
                  </a:outerShdw>
                </a:effectLst>
                <a:latin typeface="Arial"/>
                <a:cs typeface="Arial"/>
              </a:rPr>
              <a:t> ”Skolans samhällsuppdrag och organisation”, 9KP202, 9VA202, 7,5 </a:t>
            </a:r>
            <a:r>
              <a:rPr lang="sv-SE" sz="4400" b="1" kern="0" dirty="0" err="1">
                <a:effectLst>
                  <a:outerShdw blurRad="38100" dist="38100" dir="2700000" algn="tl">
                    <a:srgbClr val="000000">
                      <a:alpha val="43137"/>
                    </a:srgbClr>
                  </a:outerShdw>
                </a:effectLst>
                <a:latin typeface="Arial"/>
                <a:cs typeface="Arial"/>
              </a:rPr>
              <a:t>hp</a:t>
            </a:r>
            <a:br>
              <a:rPr lang="sv-SE" sz="4400" b="1" kern="0" dirty="0">
                <a:effectLst>
                  <a:outerShdw blurRad="38100" dist="38100" dir="2700000" algn="tl">
                    <a:srgbClr val="000000">
                      <a:alpha val="43137"/>
                    </a:srgbClr>
                  </a:outerShdw>
                </a:effectLst>
                <a:latin typeface="Arial"/>
                <a:cs typeface="Arial"/>
              </a:rPr>
            </a:br>
            <a:r>
              <a:rPr lang="sv-SE" sz="4400" b="1" kern="0" dirty="0">
                <a:effectLst>
                  <a:outerShdw blurRad="38100" dist="38100" dir="2700000" algn="tl">
                    <a:srgbClr val="000000">
                      <a:alpha val="43137"/>
                    </a:srgbClr>
                  </a:outerShdw>
                </a:effectLst>
                <a:latin typeface="Arial"/>
                <a:cs typeface="Arial"/>
              </a:rPr>
              <a:t> </a:t>
            </a:r>
            <a:br>
              <a:rPr lang="sv-SE" b="1" kern="0" dirty="0">
                <a:solidFill>
                  <a:schemeClr val="tx1"/>
                </a:solidFill>
                <a:effectLst>
                  <a:outerShdw blurRad="38100" dist="38100" dir="2700000" algn="tl">
                    <a:srgbClr val="000000">
                      <a:alpha val="43137"/>
                    </a:srgbClr>
                  </a:outerShdw>
                </a:effectLst>
                <a:latin typeface="Arial"/>
                <a:cs typeface="Arial"/>
              </a:rPr>
            </a:br>
            <a:endParaRPr lang="sv-SE" dirty="0"/>
          </a:p>
        </p:txBody>
      </p:sp>
      <p:sp>
        <p:nvSpPr>
          <p:cNvPr id="3" name="Underrubrik 2"/>
          <p:cNvSpPr>
            <a:spLocks noGrp="1"/>
          </p:cNvSpPr>
          <p:nvPr>
            <p:ph type="subTitle" idx="1"/>
          </p:nvPr>
        </p:nvSpPr>
        <p:spPr>
          <a:xfrm>
            <a:off x="396510" y="3744814"/>
            <a:ext cx="5785805" cy="1790137"/>
          </a:xfrm>
        </p:spPr>
        <p:txBody>
          <a:bodyPr>
            <a:normAutofit/>
          </a:bodyPr>
          <a:lstStyle/>
          <a:p>
            <a:r>
              <a:rPr lang="sv-SE" sz="1900" dirty="0"/>
              <a:t>Kursansvarig KPU: Leif Mideklint</a:t>
            </a:r>
            <a:r>
              <a:rPr lang="sv-SE" sz="2000" dirty="0"/>
              <a:t>: </a:t>
            </a:r>
            <a:r>
              <a:rPr lang="sv-SE" sz="2000" u="sng" dirty="0"/>
              <a:t>leif.mideklint@gmail.com</a:t>
            </a:r>
            <a:r>
              <a:rPr lang="sv-SE" sz="2000" dirty="0"/>
              <a:t> och Maria Terning: </a:t>
            </a:r>
            <a:r>
              <a:rPr lang="sv-SE" sz="2000" u="sng" dirty="0"/>
              <a:t>maria.terning@liu.se</a:t>
            </a:r>
            <a:r>
              <a:rPr lang="sv-SE" sz="2000" dirty="0"/>
              <a:t> 013-28 26 79</a:t>
            </a:r>
          </a:p>
          <a:p>
            <a:r>
              <a:rPr lang="sv-SE" sz="2000" dirty="0"/>
              <a:t>Kursansvarig VAL/ULV: Maria Terning: </a:t>
            </a:r>
            <a:r>
              <a:rPr lang="sv-SE" sz="2000" u="sng" dirty="0"/>
              <a:t>maria.terning@liu.se</a:t>
            </a:r>
            <a:r>
              <a:rPr lang="sv-SE" sz="2000" dirty="0"/>
              <a:t> 013-28 26 79</a:t>
            </a:r>
          </a:p>
        </p:txBody>
      </p:sp>
      <p:pic>
        <p:nvPicPr>
          <p:cNvPr id="5" name="Bildobjekt 4">
            <a:extLst>
              <a:ext uri="{FF2B5EF4-FFF2-40B4-BE49-F238E27FC236}">
                <a16:creationId xmlns:a16="http://schemas.microsoft.com/office/drawing/2014/main" id="{A2FE931B-4BE9-4761-A69C-D4F82F31431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791416" y="2982854"/>
            <a:ext cx="4761637" cy="3237913"/>
          </a:xfrm>
          <a:prstGeom prst="rect">
            <a:avLst/>
          </a:prstGeom>
        </p:spPr>
      </p:pic>
    </p:spTree>
    <p:extLst>
      <p:ext uri="{BB962C8B-B14F-4D97-AF65-F5344CB8AC3E}">
        <p14:creationId xmlns:p14="http://schemas.microsoft.com/office/powerpoint/2010/main" val="387622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13435" y="624371"/>
            <a:ext cx="10316784" cy="623765"/>
          </a:xfrm>
        </p:spPr>
        <p:txBody>
          <a:bodyPr>
            <a:normAutofit fontScale="90000"/>
          </a:bodyPr>
          <a:lstStyle/>
          <a:p>
            <a:r>
              <a:rPr lang="sv-SE" b="1" dirty="0"/>
              <a:t>Schema C2 23/8</a:t>
            </a:r>
          </a:p>
        </p:txBody>
      </p:sp>
      <p:sp>
        <p:nvSpPr>
          <p:cNvPr id="4" name="Platshållare för datum 3"/>
          <p:cNvSpPr>
            <a:spLocks noGrp="1"/>
          </p:cNvSpPr>
          <p:nvPr>
            <p:ph type="dt" sz="half" idx="10"/>
          </p:nvPr>
        </p:nvSpPr>
        <p:spPr/>
        <p:txBody>
          <a:bodyPr/>
          <a:lstStyle/>
          <a:p>
            <a:fld id="{5C9C3AF3-829B-B94F-A21E-4C89A26B3E95}" type="datetime1">
              <a:rPr lang="sv-SE" smtClean="0"/>
              <a:t>2019-08-19</a:t>
            </a:fld>
            <a:endParaRPr lang="sv-SE" dirty="0"/>
          </a:p>
        </p:txBody>
      </p:sp>
      <p:sp>
        <p:nvSpPr>
          <p:cNvPr id="5" name="Platshållare för bildnummer 4"/>
          <p:cNvSpPr>
            <a:spLocks noGrp="1"/>
          </p:cNvSpPr>
          <p:nvPr>
            <p:ph type="sldNum" sz="quarter" idx="12"/>
          </p:nvPr>
        </p:nvSpPr>
        <p:spPr/>
        <p:txBody>
          <a:bodyPr/>
          <a:lstStyle/>
          <a:p>
            <a:fld id="{80A4C9D9-979F-D94A-9054-C3B7EAD37AEB}" type="slidenum">
              <a:rPr lang="sv-SE" smtClean="0"/>
              <a:pPr/>
              <a:t>10</a:t>
            </a:fld>
            <a:endParaRPr lang="sv-SE" dirty="0"/>
          </a:p>
        </p:txBody>
      </p:sp>
      <p:sp>
        <p:nvSpPr>
          <p:cNvPr id="6" name="Platshållare för sidfot 5"/>
          <p:cNvSpPr>
            <a:spLocks noGrp="1"/>
          </p:cNvSpPr>
          <p:nvPr>
            <p:ph type="ftr" sz="quarter" idx="11"/>
          </p:nvPr>
        </p:nvSpPr>
        <p:spPr/>
        <p:txBody>
          <a:bodyPr/>
          <a:lstStyle/>
          <a:p>
            <a:r>
              <a:rPr lang="sv-SE" dirty="0"/>
              <a:t>Maria Terning</a:t>
            </a:r>
          </a:p>
        </p:txBody>
      </p:sp>
      <p:graphicFrame>
        <p:nvGraphicFramePr>
          <p:cNvPr id="3" name="Tabell 2">
            <a:extLst>
              <a:ext uri="{FF2B5EF4-FFF2-40B4-BE49-F238E27FC236}">
                <a16:creationId xmlns:a16="http://schemas.microsoft.com/office/drawing/2014/main" id="{DDB875AF-6D92-4005-84E8-38AD910BB79C}"/>
              </a:ext>
            </a:extLst>
          </p:cNvPr>
          <p:cNvGraphicFramePr>
            <a:graphicFrameLocks noGrp="1"/>
          </p:cNvGraphicFramePr>
          <p:nvPr>
            <p:extLst>
              <p:ext uri="{D42A27DB-BD31-4B8C-83A1-F6EECF244321}">
                <p14:modId xmlns:p14="http://schemas.microsoft.com/office/powerpoint/2010/main" val="3692575908"/>
              </p:ext>
            </p:extLst>
          </p:nvPr>
        </p:nvGraphicFramePr>
        <p:xfrm>
          <a:off x="445062" y="1248136"/>
          <a:ext cx="11490689" cy="5546348"/>
        </p:xfrm>
        <a:graphic>
          <a:graphicData uri="http://schemas.openxmlformats.org/drawingml/2006/table">
            <a:tbl>
              <a:tblPr firstRow="1" firstCol="1" bandRow="1">
                <a:tableStyleId>{5C22544A-7EE6-4342-B048-85BDC9FD1C3A}</a:tableStyleId>
              </a:tblPr>
              <a:tblGrid>
                <a:gridCol w="532798">
                  <a:extLst>
                    <a:ext uri="{9D8B030D-6E8A-4147-A177-3AD203B41FA5}">
                      <a16:colId xmlns:a16="http://schemas.microsoft.com/office/drawing/2014/main" val="3078811443"/>
                    </a:ext>
                  </a:extLst>
                </a:gridCol>
                <a:gridCol w="586078">
                  <a:extLst>
                    <a:ext uri="{9D8B030D-6E8A-4147-A177-3AD203B41FA5}">
                      <a16:colId xmlns:a16="http://schemas.microsoft.com/office/drawing/2014/main" val="1410637410"/>
                    </a:ext>
                  </a:extLst>
                </a:gridCol>
                <a:gridCol w="1749632">
                  <a:extLst>
                    <a:ext uri="{9D8B030D-6E8A-4147-A177-3AD203B41FA5}">
                      <a16:colId xmlns:a16="http://schemas.microsoft.com/office/drawing/2014/main" val="2495604576"/>
                    </a:ext>
                  </a:extLst>
                </a:gridCol>
                <a:gridCol w="1356325">
                  <a:extLst>
                    <a:ext uri="{9D8B030D-6E8A-4147-A177-3AD203B41FA5}">
                      <a16:colId xmlns:a16="http://schemas.microsoft.com/office/drawing/2014/main" val="698567002"/>
                    </a:ext>
                  </a:extLst>
                </a:gridCol>
                <a:gridCol w="1356325">
                  <a:extLst>
                    <a:ext uri="{9D8B030D-6E8A-4147-A177-3AD203B41FA5}">
                      <a16:colId xmlns:a16="http://schemas.microsoft.com/office/drawing/2014/main" val="3043021044"/>
                    </a:ext>
                  </a:extLst>
                </a:gridCol>
                <a:gridCol w="1356325">
                  <a:extLst>
                    <a:ext uri="{9D8B030D-6E8A-4147-A177-3AD203B41FA5}">
                      <a16:colId xmlns:a16="http://schemas.microsoft.com/office/drawing/2014/main" val="3915598776"/>
                    </a:ext>
                  </a:extLst>
                </a:gridCol>
                <a:gridCol w="4553206">
                  <a:extLst>
                    <a:ext uri="{9D8B030D-6E8A-4147-A177-3AD203B41FA5}">
                      <a16:colId xmlns:a16="http://schemas.microsoft.com/office/drawing/2014/main" val="6930346"/>
                    </a:ext>
                  </a:extLst>
                </a:gridCol>
              </a:tblGrid>
              <a:tr h="568791">
                <a:tc>
                  <a:txBody>
                    <a:bodyPr/>
                    <a:lstStyle/>
                    <a:p>
                      <a:pPr>
                        <a:spcAft>
                          <a:spcPts val="0"/>
                        </a:spcAft>
                      </a:pPr>
                      <a:r>
                        <a:rPr lang="sv-SE" sz="2000" dirty="0">
                          <a:solidFill>
                            <a:schemeClr val="tx1"/>
                          </a:solidFill>
                          <a:effectLst/>
                        </a:rPr>
                        <a:t>34</a:t>
                      </a:r>
                      <a:endParaRPr lang="sv-SE" sz="200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sv-SE" sz="2000" dirty="0">
                          <a:solidFill>
                            <a:schemeClr val="tx1"/>
                          </a:solidFill>
                          <a:effectLst/>
                        </a:rPr>
                        <a:t>Fr</a:t>
                      </a:r>
                      <a:endParaRPr lang="sv-SE" sz="200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sv-SE" sz="2000" dirty="0">
                          <a:solidFill>
                            <a:schemeClr val="tx1"/>
                          </a:solidFill>
                          <a:effectLst/>
                        </a:rPr>
                        <a:t>23/8</a:t>
                      </a:r>
                      <a:endParaRPr lang="sv-SE" sz="200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sv-SE" sz="2000">
                          <a:solidFill>
                            <a:schemeClr val="tx1"/>
                          </a:solidFill>
                          <a:effectLst/>
                        </a:rPr>
                        <a:t>8–10</a:t>
                      </a:r>
                      <a:endParaRPr lang="sv-SE" sz="200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sv-SE" sz="2000">
                          <a:solidFill>
                            <a:schemeClr val="tx1"/>
                          </a:solidFill>
                          <a:effectLst/>
                        </a:rPr>
                        <a:t>A-D</a:t>
                      </a:r>
                      <a:endParaRPr lang="sv-SE" sz="200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sv-SE" sz="2000">
                          <a:solidFill>
                            <a:schemeClr val="tx1"/>
                          </a:solidFill>
                          <a:effectLst/>
                        </a:rPr>
                        <a:t>A1</a:t>
                      </a:r>
                      <a:endParaRPr lang="sv-SE" sz="200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sv-SE" sz="2000">
                          <a:solidFill>
                            <a:schemeClr val="tx1"/>
                          </a:solidFill>
                          <a:effectLst/>
                        </a:rPr>
                        <a:t>Språkutvecklande arbete 2: Svenska skrivregler, Maria Thunborg </a:t>
                      </a:r>
                      <a:endParaRPr lang="sv-SE" sz="200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38239251"/>
                  </a:ext>
                </a:extLst>
              </a:tr>
              <a:tr h="568791">
                <a:tc>
                  <a:txBody>
                    <a:bodyPr/>
                    <a:lstStyle/>
                    <a:p>
                      <a:pPr>
                        <a:spcAft>
                          <a:spcPts val="0"/>
                        </a:spcAft>
                      </a:pPr>
                      <a:r>
                        <a:rPr lang="sv-SE" sz="1200">
                          <a:effectLst/>
                        </a:rPr>
                        <a:t> </a:t>
                      </a:r>
                      <a:endParaRPr lang="sv-SE" sz="1200">
                        <a:solidFill>
                          <a:srgbClr val="2E74B5"/>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sv-SE" sz="2000" dirty="0">
                          <a:solidFill>
                            <a:schemeClr val="tx1"/>
                          </a:solidFill>
                          <a:effectLst/>
                        </a:rPr>
                        <a:t> </a:t>
                      </a:r>
                      <a:endParaRPr lang="sv-SE" sz="200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sv-SE" sz="2000" dirty="0">
                          <a:solidFill>
                            <a:schemeClr val="tx1"/>
                          </a:solidFill>
                          <a:effectLst/>
                        </a:rPr>
                        <a:t> </a:t>
                      </a:r>
                      <a:endParaRPr lang="sv-SE" sz="200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sv-SE" sz="2000" b="1" dirty="0">
                          <a:solidFill>
                            <a:schemeClr val="tx1"/>
                          </a:solidFill>
                          <a:effectLst/>
                        </a:rPr>
                        <a:t>8.00-8.30</a:t>
                      </a:r>
                      <a:endParaRPr lang="sv-SE" sz="2000" b="1"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sv-SE" sz="2000" b="1">
                          <a:solidFill>
                            <a:schemeClr val="tx1"/>
                          </a:solidFill>
                          <a:effectLst/>
                        </a:rPr>
                        <a:t>E</a:t>
                      </a:r>
                      <a:endParaRPr lang="sv-SE" sz="2000" b="1">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sv-SE" sz="2000" b="1">
                          <a:solidFill>
                            <a:schemeClr val="tx1"/>
                          </a:solidFill>
                          <a:effectLst/>
                        </a:rPr>
                        <a:t> </a:t>
                      </a:r>
                      <a:endParaRPr lang="sv-SE" sz="2000" b="1">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sv-SE" sz="2000" b="1">
                          <a:solidFill>
                            <a:schemeClr val="tx1"/>
                          </a:solidFill>
                          <a:effectLst/>
                        </a:rPr>
                        <a:t>Infocenter i Studenthuset för uthämtning av LiU-id.</a:t>
                      </a:r>
                      <a:endParaRPr lang="sv-SE" sz="2000" b="1">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99457118"/>
                  </a:ext>
                </a:extLst>
              </a:tr>
              <a:tr h="853187">
                <a:tc>
                  <a:txBody>
                    <a:bodyPr/>
                    <a:lstStyle/>
                    <a:p>
                      <a:pPr>
                        <a:spcAft>
                          <a:spcPts val="0"/>
                        </a:spcAft>
                      </a:pPr>
                      <a:r>
                        <a:rPr lang="sv-SE" sz="1200">
                          <a:effectLst/>
                        </a:rPr>
                        <a:t> </a:t>
                      </a:r>
                      <a:endParaRPr lang="sv-SE" sz="1200">
                        <a:solidFill>
                          <a:srgbClr val="2E74B5"/>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sv-SE" sz="2000">
                          <a:solidFill>
                            <a:schemeClr val="tx1"/>
                          </a:solidFill>
                          <a:effectLst/>
                        </a:rPr>
                        <a:t> </a:t>
                      </a:r>
                      <a:endParaRPr lang="sv-SE" sz="200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sv-SE" sz="2000" dirty="0">
                          <a:solidFill>
                            <a:schemeClr val="tx1"/>
                          </a:solidFill>
                          <a:effectLst/>
                        </a:rPr>
                        <a:t> </a:t>
                      </a:r>
                      <a:endParaRPr lang="sv-SE" sz="200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sv-SE" sz="2000" b="1" dirty="0">
                          <a:solidFill>
                            <a:schemeClr val="tx1"/>
                          </a:solidFill>
                          <a:effectLst/>
                        </a:rPr>
                        <a:t>10-12</a:t>
                      </a:r>
                      <a:endParaRPr lang="sv-SE" sz="2000" b="1"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sv-SE" sz="2000" b="1" dirty="0">
                          <a:solidFill>
                            <a:schemeClr val="tx1"/>
                          </a:solidFill>
                          <a:effectLst/>
                        </a:rPr>
                        <a:t>A-E</a:t>
                      </a:r>
                      <a:endParaRPr lang="sv-SE" sz="2000" b="1"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sv-SE" sz="2000" b="1">
                          <a:solidFill>
                            <a:schemeClr val="tx1"/>
                          </a:solidFill>
                          <a:effectLst/>
                        </a:rPr>
                        <a:t>A1</a:t>
                      </a:r>
                      <a:endParaRPr lang="sv-SE" sz="2000" b="1">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sv-SE" sz="2000" b="1">
                          <a:solidFill>
                            <a:schemeClr val="tx1"/>
                          </a:solidFill>
                          <a:effectLst/>
                        </a:rPr>
                        <a:t>Föreläsning: Skolans demokratisering och värdegrund. Maria Terning, Malin Wieslander</a:t>
                      </a:r>
                      <a:endParaRPr lang="sv-SE" sz="2000" b="1">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56687464"/>
                  </a:ext>
                </a:extLst>
              </a:tr>
              <a:tr h="3412748">
                <a:tc>
                  <a:txBody>
                    <a:bodyPr/>
                    <a:lstStyle/>
                    <a:p>
                      <a:pPr>
                        <a:spcAft>
                          <a:spcPts val="0"/>
                        </a:spcAft>
                      </a:pPr>
                      <a:endParaRPr lang="sv-SE" sz="1200" dirty="0">
                        <a:solidFill>
                          <a:srgbClr val="2E74B5"/>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endParaRPr lang="sv-SE" sz="200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endParaRPr lang="sv-SE" sz="200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sv-SE" sz="2000" b="1" dirty="0">
                          <a:solidFill>
                            <a:schemeClr val="tx1"/>
                          </a:solidFill>
                          <a:effectLst/>
                        </a:rPr>
                        <a:t>13-15</a:t>
                      </a:r>
                      <a:endParaRPr lang="sv-SE" sz="2000" b="1"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sv-SE" sz="2000" b="1" dirty="0">
                          <a:solidFill>
                            <a:schemeClr val="tx1"/>
                          </a:solidFill>
                          <a:effectLst/>
                        </a:rPr>
                        <a:t>A-E</a:t>
                      </a:r>
                      <a:endParaRPr lang="sv-SE" sz="2000" b="1"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sv-SE" sz="2000" b="1" dirty="0">
                          <a:solidFill>
                            <a:schemeClr val="tx1"/>
                          </a:solidFill>
                          <a:effectLst/>
                        </a:rPr>
                        <a:t> </a:t>
                      </a:r>
                    </a:p>
                    <a:p>
                      <a:pPr>
                        <a:spcAft>
                          <a:spcPts val="0"/>
                        </a:spcAft>
                      </a:pPr>
                      <a:r>
                        <a:rPr lang="sv-SE" sz="2000" b="1" dirty="0">
                          <a:solidFill>
                            <a:schemeClr val="tx1"/>
                          </a:solidFill>
                          <a:effectLst/>
                        </a:rPr>
                        <a:t> </a:t>
                      </a:r>
                    </a:p>
                    <a:p>
                      <a:pPr>
                        <a:spcAft>
                          <a:spcPts val="0"/>
                        </a:spcAft>
                      </a:pPr>
                      <a:r>
                        <a:rPr lang="sv-SE" sz="2000" b="1" dirty="0">
                          <a:solidFill>
                            <a:schemeClr val="tx1"/>
                          </a:solidFill>
                          <a:effectLst/>
                        </a:rPr>
                        <a:t>KY21</a:t>
                      </a:r>
                    </a:p>
                    <a:p>
                      <a:pPr>
                        <a:spcAft>
                          <a:spcPts val="0"/>
                        </a:spcAft>
                      </a:pPr>
                      <a:r>
                        <a:rPr lang="sv-SE" sz="2000" b="1" dirty="0">
                          <a:solidFill>
                            <a:schemeClr val="tx1"/>
                          </a:solidFill>
                          <a:effectLst/>
                        </a:rPr>
                        <a:t>KG45</a:t>
                      </a:r>
                    </a:p>
                    <a:p>
                      <a:pPr>
                        <a:spcAft>
                          <a:spcPts val="0"/>
                        </a:spcAft>
                      </a:pPr>
                      <a:r>
                        <a:rPr lang="sv-SE" sz="2000" b="1" dirty="0">
                          <a:solidFill>
                            <a:schemeClr val="tx1"/>
                          </a:solidFill>
                          <a:effectLst/>
                        </a:rPr>
                        <a:t>KY31</a:t>
                      </a:r>
                    </a:p>
                    <a:p>
                      <a:pPr>
                        <a:spcAft>
                          <a:spcPts val="0"/>
                        </a:spcAft>
                      </a:pPr>
                      <a:r>
                        <a:rPr lang="sv-SE" sz="2000" b="1" dirty="0">
                          <a:solidFill>
                            <a:schemeClr val="tx1"/>
                          </a:solidFill>
                          <a:effectLst/>
                        </a:rPr>
                        <a:t>KY24</a:t>
                      </a:r>
                    </a:p>
                    <a:p>
                      <a:pPr>
                        <a:spcAft>
                          <a:spcPts val="0"/>
                        </a:spcAft>
                      </a:pPr>
                      <a:r>
                        <a:rPr lang="sv-SE" sz="2000" b="1" dirty="0">
                          <a:solidFill>
                            <a:schemeClr val="tx1"/>
                          </a:solidFill>
                          <a:effectLst/>
                        </a:rPr>
                        <a:t>KY25</a:t>
                      </a:r>
                    </a:p>
                    <a:p>
                      <a:pPr>
                        <a:spcAft>
                          <a:spcPts val="0"/>
                        </a:spcAft>
                      </a:pPr>
                      <a:r>
                        <a:rPr lang="sv-SE" sz="2000" b="1" dirty="0">
                          <a:solidFill>
                            <a:schemeClr val="tx1"/>
                          </a:solidFill>
                          <a:effectLst/>
                        </a:rPr>
                        <a:t>KY26</a:t>
                      </a:r>
                    </a:p>
                    <a:p>
                      <a:pPr>
                        <a:spcAft>
                          <a:spcPts val="0"/>
                        </a:spcAft>
                      </a:pPr>
                      <a:r>
                        <a:rPr lang="sv-SE" sz="2000" b="1" dirty="0">
                          <a:solidFill>
                            <a:schemeClr val="tx1"/>
                          </a:solidFill>
                          <a:effectLst/>
                        </a:rPr>
                        <a:t>KY41</a:t>
                      </a:r>
                      <a:endParaRPr lang="sv-SE" sz="2000" b="1"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sv-SE" sz="2000" b="1" dirty="0">
                          <a:solidFill>
                            <a:schemeClr val="tx1"/>
                          </a:solidFill>
                          <a:effectLst/>
                        </a:rPr>
                        <a:t>Obligatoriskt seminarium: Introduktion till ämnesdidaktiken, ämnesdidaktikerna Naturvetenskapliga ämnen och teknik</a:t>
                      </a:r>
                    </a:p>
                    <a:p>
                      <a:pPr>
                        <a:spcAft>
                          <a:spcPts val="0"/>
                        </a:spcAft>
                      </a:pPr>
                      <a:r>
                        <a:rPr lang="sv-SE" sz="2000" b="1" dirty="0">
                          <a:solidFill>
                            <a:schemeClr val="tx1"/>
                          </a:solidFill>
                          <a:effectLst/>
                        </a:rPr>
                        <a:t>Svenska/</a:t>
                      </a:r>
                      <a:r>
                        <a:rPr lang="sv-SE" sz="2000" b="1" dirty="0" err="1">
                          <a:solidFill>
                            <a:schemeClr val="tx1"/>
                          </a:solidFill>
                          <a:effectLst/>
                        </a:rPr>
                        <a:t>SvA</a:t>
                      </a:r>
                      <a:endParaRPr lang="sv-SE" sz="2000" b="1" dirty="0">
                        <a:solidFill>
                          <a:schemeClr val="tx1"/>
                        </a:solidFill>
                        <a:effectLst/>
                      </a:endParaRPr>
                    </a:p>
                    <a:p>
                      <a:pPr>
                        <a:spcAft>
                          <a:spcPts val="0"/>
                        </a:spcAft>
                      </a:pPr>
                      <a:r>
                        <a:rPr lang="sv-SE" sz="2000" b="1" dirty="0">
                          <a:solidFill>
                            <a:schemeClr val="tx1"/>
                          </a:solidFill>
                          <a:effectLst/>
                        </a:rPr>
                        <a:t>Matematik</a:t>
                      </a:r>
                    </a:p>
                    <a:p>
                      <a:pPr>
                        <a:spcAft>
                          <a:spcPts val="0"/>
                        </a:spcAft>
                      </a:pPr>
                      <a:r>
                        <a:rPr lang="sv-SE" sz="2000" b="1" dirty="0">
                          <a:solidFill>
                            <a:schemeClr val="tx1"/>
                          </a:solidFill>
                          <a:effectLst/>
                        </a:rPr>
                        <a:t>Moderna språk och engelska</a:t>
                      </a:r>
                    </a:p>
                    <a:p>
                      <a:pPr>
                        <a:spcAft>
                          <a:spcPts val="0"/>
                        </a:spcAft>
                      </a:pPr>
                      <a:r>
                        <a:rPr lang="sv-SE" sz="2000" b="1" dirty="0">
                          <a:solidFill>
                            <a:schemeClr val="tx1"/>
                          </a:solidFill>
                          <a:effectLst/>
                        </a:rPr>
                        <a:t>Matematik, grundläggande färdigheter</a:t>
                      </a:r>
                    </a:p>
                    <a:p>
                      <a:pPr>
                        <a:spcAft>
                          <a:spcPts val="0"/>
                        </a:spcAft>
                      </a:pPr>
                      <a:r>
                        <a:rPr lang="sv-SE" sz="2000" b="1" dirty="0">
                          <a:solidFill>
                            <a:schemeClr val="tx1"/>
                          </a:solidFill>
                          <a:effectLst/>
                        </a:rPr>
                        <a:t>Samhällsvetenskapliga ämnen</a:t>
                      </a:r>
                    </a:p>
                    <a:p>
                      <a:pPr>
                        <a:spcAft>
                          <a:spcPts val="0"/>
                        </a:spcAft>
                      </a:pPr>
                      <a:r>
                        <a:rPr lang="sv-SE" sz="2000" b="1" dirty="0">
                          <a:solidFill>
                            <a:schemeClr val="tx1"/>
                          </a:solidFill>
                          <a:effectLst/>
                        </a:rPr>
                        <a:t>Slöjd och estetiska ämnen</a:t>
                      </a:r>
                      <a:endParaRPr lang="sv-SE" sz="2000" b="1"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94779041"/>
                  </a:ext>
                </a:extLst>
              </a:tr>
            </a:tbl>
          </a:graphicData>
        </a:graphic>
      </p:graphicFrame>
    </p:spTree>
    <p:extLst>
      <p:ext uri="{BB962C8B-B14F-4D97-AF65-F5344CB8AC3E}">
        <p14:creationId xmlns:p14="http://schemas.microsoft.com/office/powerpoint/2010/main" val="954708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13435" y="493342"/>
            <a:ext cx="10316784" cy="623765"/>
          </a:xfrm>
        </p:spPr>
        <p:txBody>
          <a:bodyPr>
            <a:normAutofit fontScale="90000"/>
          </a:bodyPr>
          <a:lstStyle/>
          <a:p>
            <a:r>
              <a:rPr lang="sv-SE" b="1" dirty="0"/>
              <a:t>Schema C2 23/8</a:t>
            </a:r>
          </a:p>
        </p:txBody>
      </p:sp>
      <p:sp>
        <p:nvSpPr>
          <p:cNvPr id="4" name="Platshållare för datum 3"/>
          <p:cNvSpPr>
            <a:spLocks noGrp="1"/>
          </p:cNvSpPr>
          <p:nvPr>
            <p:ph type="dt" sz="half" idx="10"/>
          </p:nvPr>
        </p:nvSpPr>
        <p:spPr/>
        <p:txBody>
          <a:bodyPr/>
          <a:lstStyle/>
          <a:p>
            <a:fld id="{5C9C3AF3-829B-B94F-A21E-4C89A26B3E95}" type="datetime1">
              <a:rPr lang="sv-SE" smtClean="0"/>
              <a:t>2019-08-19</a:t>
            </a:fld>
            <a:endParaRPr lang="sv-SE" dirty="0"/>
          </a:p>
        </p:txBody>
      </p:sp>
      <p:sp>
        <p:nvSpPr>
          <p:cNvPr id="5" name="Platshållare för bildnummer 4"/>
          <p:cNvSpPr>
            <a:spLocks noGrp="1"/>
          </p:cNvSpPr>
          <p:nvPr>
            <p:ph type="sldNum" sz="quarter" idx="12"/>
          </p:nvPr>
        </p:nvSpPr>
        <p:spPr/>
        <p:txBody>
          <a:bodyPr/>
          <a:lstStyle/>
          <a:p>
            <a:fld id="{80A4C9D9-979F-D94A-9054-C3B7EAD37AEB}" type="slidenum">
              <a:rPr lang="sv-SE" smtClean="0"/>
              <a:pPr/>
              <a:t>11</a:t>
            </a:fld>
            <a:endParaRPr lang="sv-SE" dirty="0"/>
          </a:p>
        </p:txBody>
      </p:sp>
      <p:sp>
        <p:nvSpPr>
          <p:cNvPr id="6" name="Platshållare för sidfot 5"/>
          <p:cNvSpPr>
            <a:spLocks noGrp="1"/>
          </p:cNvSpPr>
          <p:nvPr>
            <p:ph type="ftr" sz="quarter" idx="11"/>
          </p:nvPr>
        </p:nvSpPr>
        <p:spPr/>
        <p:txBody>
          <a:bodyPr/>
          <a:lstStyle/>
          <a:p>
            <a:r>
              <a:rPr lang="sv-SE" dirty="0"/>
              <a:t>Maria Terning</a:t>
            </a:r>
          </a:p>
        </p:txBody>
      </p:sp>
      <p:graphicFrame>
        <p:nvGraphicFramePr>
          <p:cNvPr id="3" name="Tabell 2">
            <a:extLst>
              <a:ext uri="{FF2B5EF4-FFF2-40B4-BE49-F238E27FC236}">
                <a16:creationId xmlns:a16="http://schemas.microsoft.com/office/drawing/2014/main" id="{A6CB1260-20F6-4D81-A5A4-761044554C6C}"/>
              </a:ext>
            </a:extLst>
          </p:cNvPr>
          <p:cNvGraphicFramePr>
            <a:graphicFrameLocks noGrp="1"/>
          </p:cNvGraphicFramePr>
          <p:nvPr>
            <p:extLst>
              <p:ext uri="{D42A27DB-BD31-4B8C-83A1-F6EECF244321}">
                <p14:modId xmlns:p14="http://schemas.microsoft.com/office/powerpoint/2010/main" val="3074298237"/>
              </p:ext>
            </p:extLst>
          </p:nvPr>
        </p:nvGraphicFramePr>
        <p:xfrm>
          <a:off x="1335186" y="1248791"/>
          <a:ext cx="9281162" cy="2743200"/>
        </p:xfrm>
        <a:graphic>
          <a:graphicData uri="http://schemas.openxmlformats.org/drawingml/2006/table">
            <a:tbl>
              <a:tblPr firstRow="1" firstCol="1" bandRow="1">
                <a:tableStyleId>{5C22544A-7EE6-4342-B048-85BDC9FD1C3A}</a:tableStyleId>
              </a:tblPr>
              <a:tblGrid>
                <a:gridCol w="436970">
                  <a:extLst>
                    <a:ext uri="{9D8B030D-6E8A-4147-A177-3AD203B41FA5}">
                      <a16:colId xmlns:a16="http://schemas.microsoft.com/office/drawing/2014/main" val="3242458645"/>
                    </a:ext>
                  </a:extLst>
                </a:gridCol>
                <a:gridCol w="584102">
                  <a:extLst>
                    <a:ext uri="{9D8B030D-6E8A-4147-A177-3AD203B41FA5}">
                      <a16:colId xmlns:a16="http://schemas.microsoft.com/office/drawing/2014/main" val="414209143"/>
                    </a:ext>
                  </a:extLst>
                </a:gridCol>
                <a:gridCol w="872464">
                  <a:extLst>
                    <a:ext uri="{9D8B030D-6E8A-4147-A177-3AD203B41FA5}">
                      <a16:colId xmlns:a16="http://schemas.microsoft.com/office/drawing/2014/main" val="1566339374"/>
                    </a:ext>
                  </a:extLst>
                </a:gridCol>
                <a:gridCol w="1060057">
                  <a:extLst>
                    <a:ext uri="{9D8B030D-6E8A-4147-A177-3AD203B41FA5}">
                      <a16:colId xmlns:a16="http://schemas.microsoft.com/office/drawing/2014/main" val="2188655879"/>
                    </a:ext>
                  </a:extLst>
                </a:gridCol>
                <a:gridCol w="1060056">
                  <a:extLst>
                    <a:ext uri="{9D8B030D-6E8A-4147-A177-3AD203B41FA5}">
                      <a16:colId xmlns:a16="http://schemas.microsoft.com/office/drawing/2014/main" val="2201302754"/>
                    </a:ext>
                  </a:extLst>
                </a:gridCol>
                <a:gridCol w="720192">
                  <a:extLst>
                    <a:ext uri="{9D8B030D-6E8A-4147-A177-3AD203B41FA5}">
                      <a16:colId xmlns:a16="http://schemas.microsoft.com/office/drawing/2014/main" val="595629089"/>
                    </a:ext>
                  </a:extLst>
                </a:gridCol>
                <a:gridCol w="4547321">
                  <a:extLst>
                    <a:ext uri="{9D8B030D-6E8A-4147-A177-3AD203B41FA5}">
                      <a16:colId xmlns:a16="http://schemas.microsoft.com/office/drawing/2014/main" val="890868969"/>
                    </a:ext>
                  </a:extLst>
                </a:gridCol>
              </a:tblGrid>
              <a:tr h="278505">
                <a:tc>
                  <a:txBody>
                    <a:bodyPr/>
                    <a:lstStyle/>
                    <a:p>
                      <a:pPr>
                        <a:spcAft>
                          <a:spcPts val="0"/>
                        </a:spcAft>
                      </a:pPr>
                      <a:r>
                        <a:rPr lang="sv-SE" sz="2000">
                          <a:solidFill>
                            <a:schemeClr val="tx1"/>
                          </a:solidFill>
                          <a:effectLst/>
                        </a:rPr>
                        <a:t>V</a:t>
                      </a:r>
                      <a:endParaRPr lang="sv-SE" sz="200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sv-SE" sz="2000">
                          <a:solidFill>
                            <a:schemeClr val="tx1"/>
                          </a:solidFill>
                          <a:effectLst/>
                        </a:rPr>
                        <a:t>Dag</a:t>
                      </a:r>
                      <a:endParaRPr lang="sv-SE" sz="200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sv-SE" sz="2000">
                          <a:solidFill>
                            <a:schemeClr val="tx1"/>
                          </a:solidFill>
                          <a:effectLst/>
                        </a:rPr>
                        <a:t>Datum</a:t>
                      </a:r>
                      <a:endParaRPr lang="sv-SE" sz="200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sv-SE" sz="2000">
                          <a:solidFill>
                            <a:schemeClr val="tx1"/>
                          </a:solidFill>
                          <a:effectLst/>
                        </a:rPr>
                        <a:t>Tid</a:t>
                      </a:r>
                      <a:endParaRPr lang="sv-SE" sz="200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sv-SE" sz="200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rPr>
                        <a:t>Grupp</a:t>
                      </a:r>
                    </a:p>
                  </a:txBody>
                  <a:tcPr marL="68580" marR="68580" marT="0" marB="0"/>
                </a:tc>
                <a:tc>
                  <a:txBody>
                    <a:bodyPr/>
                    <a:lstStyle/>
                    <a:p>
                      <a:pPr>
                        <a:spcAft>
                          <a:spcPts val="0"/>
                        </a:spcAft>
                      </a:pPr>
                      <a:r>
                        <a:rPr lang="sv-SE" sz="200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rPr>
                        <a:t>Sal</a:t>
                      </a:r>
                    </a:p>
                  </a:txBody>
                  <a:tcPr marL="68580" marR="68580" marT="0" marB="0"/>
                </a:tc>
                <a:tc>
                  <a:txBody>
                    <a:bodyPr/>
                    <a:lstStyle/>
                    <a:p>
                      <a:pPr>
                        <a:spcAft>
                          <a:spcPts val="0"/>
                        </a:spcAft>
                      </a:pPr>
                      <a:r>
                        <a:rPr lang="sv-SE" sz="2000" dirty="0">
                          <a:solidFill>
                            <a:schemeClr val="tx1"/>
                          </a:solidFill>
                          <a:effectLst/>
                        </a:rPr>
                        <a:t>Innehåll</a:t>
                      </a:r>
                      <a:endParaRPr lang="sv-SE" sz="200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92330409"/>
                  </a:ext>
                </a:extLst>
              </a:tr>
              <a:tr h="526062">
                <a:tc>
                  <a:txBody>
                    <a:bodyPr/>
                    <a:lstStyle/>
                    <a:p>
                      <a:pPr>
                        <a:spcAft>
                          <a:spcPts val="0"/>
                        </a:spcAft>
                      </a:pPr>
                      <a:r>
                        <a:rPr lang="sv-SE" sz="2000" b="1" dirty="0">
                          <a:solidFill>
                            <a:schemeClr val="tx1"/>
                          </a:solidFill>
                          <a:effectLst/>
                          <a:latin typeface="+mj-lt"/>
                          <a:ea typeface="Times New Roman" panose="02020603050405020304" pitchFamily="18" charset="0"/>
                          <a:cs typeface="Times New Roman" panose="02020603050405020304" pitchFamily="18" charset="0"/>
                        </a:rPr>
                        <a:t>34</a:t>
                      </a:r>
                    </a:p>
                  </a:txBody>
                  <a:tcPr marL="68580" marR="68580" marT="0" marB="0"/>
                </a:tc>
                <a:tc>
                  <a:txBody>
                    <a:bodyPr/>
                    <a:lstStyle/>
                    <a:p>
                      <a:pPr>
                        <a:spcAft>
                          <a:spcPts val="0"/>
                        </a:spcAft>
                      </a:pPr>
                      <a:r>
                        <a:rPr lang="sv-SE" sz="2000" b="1" dirty="0">
                          <a:solidFill>
                            <a:schemeClr val="tx1"/>
                          </a:solidFill>
                          <a:effectLst/>
                          <a:latin typeface="+mj-lt"/>
                          <a:ea typeface="Times New Roman" panose="02020603050405020304" pitchFamily="18" charset="0"/>
                          <a:cs typeface="Times New Roman" panose="02020603050405020304" pitchFamily="18" charset="0"/>
                        </a:rPr>
                        <a:t>Fr</a:t>
                      </a:r>
                    </a:p>
                  </a:txBody>
                  <a:tcPr marL="68580" marR="68580" marT="0" marB="0"/>
                </a:tc>
                <a:tc>
                  <a:txBody>
                    <a:bodyPr/>
                    <a:lstStyle/>
                    <a:p>
                      <a:pPr>
                        <a:spcAft>
                          <a:spcPts val="0"/>
                        </a:spcAft>
                      </a:pPr>
                      <a:r>
                        <a:rPr lang="sv-SE" sz="2000" b="1" dirty="0">
                          <a:solidFill>
                            <a:schemeClr val="tx1"/>
                          </a:solidFill>
                          <a:effectLst/>
                          <a:latin typeface="+mj-lt"/>
                        </a:rPr>
                        <a:t>23/8</a:t>
                      </a:r>
                      <a:endParaRPr lang="sv-SE" sz="2000" b="1"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sv-SE" sz="2000" b="1" dirty="0">
                          <a:solidFill>
                            <a:schemeClr val="tx1"/>
                          </a:solidFill>
                          <a:effectLst/>
                          <a:latin typeface="+mn-lt"/>
                          <a:ea typeface="Times New Roman" panose="02020603050405020304" pitchFamily="18" charset="0"/>
                          <a:cs typeface="Times New Roman" panose="02020603050405020304" pitchFamily="18" charset="0"/>
                        </a:rPr>
                        <a:t>15-16</a:t>
                      </a:r>
                    </a:p>
                  </a:txBody>
                  <a:tcPr marL="68580" marR="68580" marT="0" marB="0"/>
                </a:tc>
                <a:tc>
                  <a:txBody>
                    <a:bodyPr/>
                    <a:lstStyle/>
                    <a:p>
                      <a:pPr algn="ctr">
                        <a:spcAft>
                          <a:spcPts val="0"/>
                        </a:spcAft>
                      </a:pPr>
                      <a:r>
                        <a:rPr lang="en-US" sz="2000" b="1" dirty="0">
                          <a:solidFill>
                            <a:schemeClr val="tx1"/>
                          </a:solidFill>
                          <a:effectLst/>
                          <a:latin typeface="+mn-lt"/>
                          <a:ea typeface="Times New Roman" panose="02020603050405020304" pitchFamily="18" charset="0"/>
                          <a:cs typeface="Times New Roman" panose="02020603050405020304" pitchFamily="18" charset="0"/>
                        </a:rPr>
                        <a:t>E</a:t>
                      </a:r>
                      <a:endParaRPr lang="sv-SE" sz="2000" b="1" dirty="0">
                        <a:solidFill>
                          <a:schemeClr val="tx1"/>
                        </a:solidFill>
                        <a:effectLst/>
                        <a:latin typeface="+mn-lt"/>
                        <a:ea typeface="Times New Roman" panose="02020603050405020304" pitchFamily="18" charset="0"/>
                        <a:cs typeface="Times New Roman" panose="02020603050405020304" pitchFamily="18" charset="0"/>
                      </a:endParaRPr>
                    </a:p>
                    <a:p>
                      <a:pPr algn="ctr">
                        <a:spcAft>
                          <a:spcPts val="0"/>
                        </a:spcAft>
                      </a:pPr>
                      <a:r>
                        <a:rPr lang="en-US" sz="2000" b="1" dirty="0">
                          <a:solidFill>
                            <a:schemeClr val="tx1"/>
                          </a:solidFill>
                          <a:effectLst/>
                          <a:latin typeface="+mn-lt"/>
                          <a:ea typeface="Times New Roman" panose="02020603050405020304" pitchFamily="18" charset="0"/>
                          <a:cs typeface="Times New Roman" panose="02020603050405020304" pitchFamily="18" charset="0"/>
                        </a:rPr>
                        <a:t>VAL</a:t>
                      </a:r>
                      <a:endParaRPr lang="sv-SE" sz="2000" b="1" dirty="0">
                        <a:solidFill>
                          <a:schemeClr val="tx1"/>
                        </a:solidFill>
                        <a:effectLst/>
                        <a:latin typeface="+mn-lt"/>
                        <a:ea typeface="Times New Roman" panose="02020603050405020304" pitchFamily="18" charset="0"/>
                        <a:cs typeface="Times New Roman" panose="02020603050405020304" pitchFamily="18" charset="0"/>
                      </a:endParaRPr>
                    </a:p>
                    <a:p>
                      <a:pPr algn="ctr">
                        <a:spcAft>
                          <a:spcPts val="0"/>
                        </a:spcAft>
                      </a:pPr>
                      <a:r>
                        <a:rPr lang="en-US" sz="2000" b="1" dirty="0">
                          <a:solidFill>
                            <a:schemeClr val="tx1"/>
                          </a:solidFill>
                          <a:effectLst/>
                          <a:latin typeface="+mn-lt"/>
                          <a:ea typeface="Times New Roman" panose="02020603050405020304" pitchFamily="18" charset="0"/>
                          <a:cs typeface="Times New Roman" panose="02020603050405020304" pitchFamily="18" charset="0"/>
                        </a:rPr>
                        <a:t>A-D</a:t>
                      </a:r>
                      <a:endParaRPr lang="sv-SE" sz="2000" b="1" dirty="0">
                        <a:solidFill>
                          <a:schemeClr val="tx1"/>
                        </a:solidFill>
                        <a:effectLst/>
                        <a:latin typeface="+mn-lt"/>
                        <a:ea typeface="Times New Roman" panose="02020603050405020304" pitchFamily="18" charset="0"/>
                        <a:cs typeface="Times New Roman" panose="02020603050405020304" pitchFamily="18" charset="0"/>
                      </a:endParaRPr>
                    </a:p>
                    <a:p>
                      <a:pPr algn="ctr">
                        <a:spcAft>
                          <a:spcPts val="0"/>
                        </a:spcAft>
                      </a:pPr>
                      <a:r>
                        <a:rPr lang="en-US" sz="2000" b="1" dirty="0">
                          <a:solidFill>
                            <a:schemeClr val="tx1"/>
                          </a:solidFill>
                          <a:effectLst/>
                          <a:latin typeface="+mn-lt"/>
                          <a:ea typeface="Times New Roman" panose="02020603050405020304" pitchFamily="18" charset="0"/>
                          <a:cs typeface="Times New Roman" panose="02020603050405020304" pitchFamily="18" charset="0"/>
                        </a:rPr>
                        <a:t>ULV</a:t>
                      </a:r>
                      <a:endParaRPr lang="sv-SE" sz="2000" b="1" dirty="0">
                        <a:solidFill>
                          <a:schemeClr val="tx1"/>
                        </a:solidFill>
                        <a:effectLst/>
                        <a:latin typeface="+mn-lt"/>
                        <a:ea typeface="Times New Roman" panose="02020603050405020304" pitchFamily="18" charset="0"/>
                        <a:cs typeface="Times New Roman" panose="02020603050405020304" pitchFamily="18" charset="0"/>
                      </a:endParaRPr>
                    </a:p>
                    <a:p>
                      <a:pPr algn="ctr">
                        <a:spcAft>
                          <a:spcPts val="0"/>
                        </a:spcAft>
                      </a:pPr>
                      <a:r>
                        <a:rPr lang="en-US" sz="2000" b="1" dirty="0">
                          <a:solidFill>
                            <a:schemeClr val="tx1"/>
                          </a:solidFill>
                          <a:effectLst/>
                          <a:latin typeface="+mn-lt"/>
                          <a:ea typeface="Times New Roman" panose="02020603050405020304" pitchFamily="18" charset="0"/>
                          <a:cs typeface="Times New Roman" panose="02020603050405020304" pitchFamily="18" charset="0"/>
                        </a:rPr>
                        <a:t>A-D</a:t>
                      </a:r>
                      <a:endParaRPr lang="sv-SE" sz="2000" b="1" dirty="0">
                        <a:solidFill>
                          <a:schemeClr val="tx1"/>
                        </a:solidFill>
                        <a:effectLst/>
                        <a:latin typeface="+mn-lt"/>
                        <a:ea typeface="Times New Roman" panose="02020603050405020304" pitchFamily="18" charset="0"/>
                        <a:cs typeface="Times New Roman" panose="02020603050405020304" pitchFamily="18" charset="0"/>
                      </a:endParaRPr>
                    </a:p>
                    <a:p>
                      <a:pPr>
                        <a:spcAft>
                          <a:spcPts val="0"/>
                        </a:spcAft>
                      </a:pPr>
                      <a:r>
                        <a:rPr lang="en-US" sz="2000" b="1" dirty="0">
                          <a:solidFill>
                            <a:schemeClr val="tx1"/>
                          </a:solidFill>
                          <a:effectLst/>
                          <a:latin typeface="+mn-lt"/>
                          <a:ea typeface="Times New Roman" panose="02020603050405020304" pitchFamily="18" charset="0"/>
                          <a:cs typeface="Times New Roman" panose="02020603050405020304" pitchFamily="18" charset="0"/>
                        </a:rPr>
                        <a:t> </a:t>
                      </a:r>
                      <a:endParaRPr lang="sv-SE" sz="2000" b="1"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sv-SE" sz="2000" b="1" dirty="0">
                          <a:solidFill>
                            <a:schemeClr val="tx1"/>
                          </a:solidFill>
                          <a:effectLst/>
                          <a:latin typeface="+mn-lt"/>
                          <a:ea typeface="Times New Roman" panose="02020603050405020304" pitchFamily="18" charset="0"/>
                          <a:cs typeface="Times New Roman" panose="02020603050405020304" pitchFamily="18" charset="0"/>
                        </a:rPr>
                        <a:t>KY24</a:t>
                      </a:r>
                    </a:p>
                    <a:p>
                      <a:pPr>
                        <a:spcAft>
                          <a:spcPts val="0"/>
                        </a:spcAft>
                      </a:pPr>
                      <a:r>
                        <a:rPr lang="sv-SE" sz="2000" b="1" dirty="0">
                          <a:solidFill>
                            <a:schemeClr val="tx1"/>
                          </a:solidFill>
                          <a:effectLst/>
                          <a:latin typeface="+mn-lt"/>
                          <a:ea typeface="Times New Roman" panose="02020603050405020304" pitchFamily="18" charset="0"/>
                          <a:cs typeface="Times New Roman" panose="02020603050405020304" pitchFamily="18" charset="0"/>
                        </a:rPr>
                        <a:t>KY25</a:t>
                      </a:r>
                    </a:p>
                    <a:p>
                      <a:pPr>
                        <a:spcAft>
                          <a:spcPts val="0"/>
                        </a:spcAft>
                      </a:pPr>
                      <a:r>
                        <a:rPr lang="sv-SE" sz="2000" b="1" dirty="0">
                          <a:solidFill>
                            <a:schemeClr val="tx1"/>
                          </a:solidFill>
                          <a:effectLst/>
                          <a:latin typeface="+mn-lt"/>
                          <a:ea typeface="Times New Roman" panose="02020603050405020304" pitchFamily="18" charset="0"/>
                          <a:cs typeface="Times New Roman" panose="02020603050405020304" pitchFamily="18" charset="0"/>
                        </a:rPr>
                        <a:t> </a:t>
                      </a:r>
                    </a:p>
                    <a:p>
                      <a:pPr>
                        <a:spcAft>
                          <a:spcPts val="0"/>
                        </a:spcAft>
                      </a:pPr>
                      <a:r>
                        <a:rPr lang="sv-SE" sz="2000" b="1" dirty="0">
                          <a:solidFill>
                            <a:schemeClr val="tx1"/>
                          </a:solidFill>
                          <a:effectLst/>
                          <a:latin typeface="+mn-lt"/>
                          <a:ea typeface="Times New Roman" panose="02020603050405020304" pitchFamily="18" charset="0"/>
                          <a:cs typeface="Times New Roman" panose="02020603050405020304" pitchFamily="18" charset="0"/>
                        </a:rPr>
                        <a:t>KY26</a:t>
                      </a:r>
                    </a:p>
                  </a:txBody>
                  <a:tcPr marL="68580" marR="68580" marT="0" marB="0"/>
                </a:tc>
                <a:tc>
                  <a:txBody>
                    <a:bodyPr/>
                    <a:lstStyle/>
                    <a:p>
                      <a:pPr>
                        <a:spcAft>
                          <a:spcPts val="0"/>
                        </a:spcAft>
                      </a:pPr>
                      <a:r>
                        <a:rPr lang="sv-SE" sz="2000" b="1" dirty="0">
                          <a:solidFill>
                            <a:schemeClr val="tx1"/>
                          </a:solidFill>
                          <a:effectLst/>
                          <a:latin typeface="+mn-lt"/>
                          <a:ea typeface="Times New Roman" panose="02020603050405020304" pitchFamily="18" charset="0"/>
                          <a:cs typeface="Times New Roman" panose="02020603050405020304" pitchFamily="18" charset="0"/>
                        </a:rPr>
                        <a:t>Frågestund: (frivilligt)</a:t>
                      </a:r>
                    </a:p>
                    <a:p>
                      <a:pPr>
                        <a:spcAft>
                          <a:spcPts val="0"/>
                        </a:spcAft>
                      </a:pPr>
                      <a:r>
                        <a:rPr lang="sv-SE" sz="2000" b="1" dirty="0">
                          <a:solidFill>
                            <a:schemeClr val="tx1"/>
                          </a:solidFill>
                          <a:effectLst/>
                          <a:latin typeface="+mn-lt"/>
                          <a:ea typeface="Times New Roman" panose="02020603050405020304" pitchFamily="18" charset="0"/>
                          <a:cs typeface="Times New Roman" panose="02020603050405020304" pitchFamily="18" charset="0"/>
                        </a:rPr>
                        <a:t>Anna Bergman</a:t>
                      </a:r>
                    </a:p>
                    <a:p>
                      <a:pPr>
                        <a:spcAft>
                          <a:spcPts val="0"/>
                        </a:spcAft>
                      </a:pPr>
                      <a:r>
                        <a:rPr lang="sv-SE" sz="2000" b="1" dirty="0">
                          <a:solidFill>
                            <a:schemeClr val="tx1"/>
                          </a:solidFill>
                          <a:effectLst/>
                          <a:latin typeface="+mn-lt"/>
                          <a:ea typeface="Times New Roman" panose="02020603050405020304" pitchFamily="18" charset="0"/>
                          <a:cs typeface="Times New Roman" panose="02020603050405020304" pitchFamily="18" charset="0"/>
                        </a:rPr>
                        <a:t>Kristin Sjölander</a:t>
                      </a:r>
                    </a:p>
                    <a:p>
                      <a:pPr>
                        <a:spcAft>
                          <a:spcPts val="0"/>
                        </a:spcAft>
                      </a:pPr>
                      <a:r>
                        <a:rPr lang="sv-SE" sz="2000" b="1" dirty="0">
                          <a:solidFill>
                            <a:schemeClr val="tx1"/>
                          </a:solidFill>
                          <a:effectLst/>
                          <a:latin typeface="+mn-lt"/>
                          <a:ea typeface="Times New Roman" panose="02020603050405020304" pitchFamily="18" charset="0"/>
                          <a:cs typeface="Times New Roman" panose="02020603050405020304" pitchFamily="18" charset="0"/>
                        </a:rPr>
                        <a:t>Pernilla Odelstam</a:t>
                      </a:r>
                    </a:p>
                    <a:p>
                      <a:pPr>
                        <a:spcAft>
                          <a:spcPts val="0"/>
                        </a:spcAft>
                      </a:pPr>
                      <a:r>
                        <a:rPr lang="sv-SE" sz="2000" b="1" dirty="0">
                          <a:solidFill>
                            <a:schemeClr val="tx1"/>
                          </a:solidFill>
                          <a:effectLst/>
                          <a:latin typeface="+mn-lt"/>
                          <a:ea typeface="Times New Roman" panose="02020603050405020304" pitchFamily="18" charset="0"/>
                          <a:cs typeface="Times New Roman" panose="02020603050405020304" pitchFamily="18" charset="0"/>
                        </a:rPr>
                        <a:t>Ingrid Olsson</a:t>
                      </a:r>
                    </a:p>
                    <a:p>
                      <a:pPr>
                        <a:spcAft>
                          <a:spcPts val="0"/>
                        </a:spcAft>
                      </a:pPr>
                      <a:r>
                        <a:rPr lang="sv-SE" sz="2000" b="1" dirty="0">
                          <a:solidFill>
                            <a:schemeClr val="tx1"/>
                          </a:solidFill>
                          <a:effectLst/>
                          <a:latin typeface="+mn-lt"/>
                          <a:ea typeface="Times New Roman" panose="02020603050405020304" pitchFamily="18" charset="0"/>
                          <a:cs typeface="Times New Roman" panose="02020603050405020304" pitchFamily="18" charset="0"/>
                        </a:rPr>
                        <a:t>Lotta Lindgren</a:t>
                      </a:r>
                    </a:p>
                    <a:p>
                      <a:pPr>
                        <a:spcAft>
                          <a:spcPts val="0"/>
                        </a:spcAft>
                      </a:pPr>
                      <a:r>
                        <a:rPr lang="sv-SE" sz="2000" b="1" dirty="0">
                          <a:solidFill>
                            <a:schemeClr val="tx1"/>
                          </a:solidFill>
                          <a:effectLst/>
                          <a:latin typeface="+mn-lt"/>
                          <a:ea typeface="Times New Roman" panose="02020603050405020304" pitchFamily="18" charset="0"/>
                          <a:cs typeface="Times New Roman" panose="02020603050405020304" pitchFamily="18" charset="0"/>
                        </a:rPr>
                        <a:t>Kursansvariga</a:t>
                      </a:r>
                    </a:p>
                    <a:p>
                      <a:pPr>
                        <a:spcAft>
                          <a:spcPts val="0"/>
                        </a:spcAft>
                      </a:pPr>
                      <a:r>
                        <a:rPr lang="sv-SE" sz="2000" b="1" dirty="0">
                          <a:solidFill>
                            <a:schemeClr val="tx1"/>
                          </a:solidFill>
                          <a:effectLst/>
                          <a:latin typeface="+mn-lt"/>
                          <a:ea typeface="Times New Roman" panose="02020603050405020304" pitchFamily="18" charset="0"/>
                          <a:cs typeface="Times New Roman" panose="02020603050405020304" pitchFamily="18" charset="0"/>
                        </a:rPr>
                        <a:t>Campuslärare</a:t>
                      </a:r>
                    </a:p>
                  </a:txBody>
                  <a:tcPr marL="68580" marR="68580" marT="0" marB="0"/>
                </a:tc>
                <a:extLst>
                  <a:ext uri="{0D108BD9-81ED-4DB2-BD59-A6C34878D82A}">
                    <a16:rowId xmlns:a16="http://schemas.microsoft.com/office/drawing/2014/main" val="3616891200"/>
                  </a:ext>
                </a:extLst>
              </a:tr>
            </a:tbl>
          </a:graphicData>
        </a:graphic>
      </p:graphicFrame>
    </p:spTree>
    <p:extLst>
      <p:ext uri="{BB962C8B-B14F-4D97-AF65-F5344CB8AC3E}">
        <p14:creationId xmlns:p14="http://schemas.microsoft.com/office/powerpoint/2010/main" val="3848653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a:xfrm>
            <a:off x="913435" y="646434"/>
            <a:ext cx="10316784" cy="599739"/>
          </a:xfrm>
        </p:spPr>
        <p:txBody>
          <a:bodyPr>
            <a:normAutofit fontScale="90000"/>
          </a:bodyPr>
          <a:lstStyle/>
          <a:p>
            <a:r>
              <a:rPr lang="sv-SE" b="1" dirty="0"/>
              <a:t>Tredelad bedömning i kursen VG/G/U</a:t>
            </a:r>
          </a:p>
        </p:txBody>
      </p:sp>
      <p:sp>
        <p:nvSpPr>
          <p:cNvPr id="8" name="Platshållare för innehåll 7"/>
          <p:cNvSpPr>
            <a:spLocks noGrp="1"/>
          </p:cNvSpPr>
          <p:nvPr>
            <p:ph type="body" sz="quarter" idx="13"/>
          </p:nvPr>
        </p:nvSpPr>
        <p:spPr>
          <a:xfrm>
            <a:off x="913437" y="1383738"/>
            <a:ext cx="10316783" cy="4512907"/>
          </a:xfrm>
          <a:prstGeom prst="rect">
            <a:avLst/>
          </a:prstGeom>
        </p:spPr>
        <p:txBody>
          <a:bodyPr/>
          <a:lstStyle/>
          <a:p>
            <a:r>
              <a:rPr lang="sv-SE" sz="2000" b="1" dirty="0"/>
              <a:t>Fusk och plagiat</a:t>
            </a:r>
            <a:endParaRPr lang="sv-SE" sz="2000" dirty="0"/>
          </a:p>
          <a:p>
            <a:r>
              <a:rPr lang="sv-SE" b="1" dirty="0"/>
              <a:t>Fusk</a:t>
            </a:r>
          </a:p>
          <a:p>
            <a:r>
              <a:rPr lang="sv-SE" dirty="0"/>
              <a:t>När en student med otillåtna hjälpmedel eller på annat sätt försöker vilseleda vid prov eller när en studieprestation skall bedömas.</a:t>
            </a:r>
          </a:p>
          <a:p>
            <a:r>
              <a:rPr lang="sv-SE" b="1" dirty="0"/>
              <a:t>Plagiat</a:t>
            </a:r>
          </a:p>
          <a:p>
            <a:r>
              <a:rPr lang="sv-SE" dirty="0"/>
              <a:t>En form av fusk som innebär att studenten inte har skrivit examinationen själv utan kopierat annan författare utan att källhänvisa.</a:t>
            </a:r>
          </a:p>
        </p:txBody>
      </p:sp>
      <p:sp>
        <p:nvSpPr>
          <p:cNvPr id="5" name="Platshållare för datum 4"/>
          <p:cNvSpPr>
            <a:spLocks noGrp="1"/>
          </p:cNvSpPr>
          <p:nvPr>
            <p:ph type="dt" sz="half" idx="10"/>
          </p:nvPr>
        </p:nvSpPr>
        <p:spPr/>
        <p:txBody>
          <a:bodyPr/>
          <a:lstStyle/>
          <a:p>
            <a:fld id="{B27115BA-7226-3F4D-9530-485950C77A08}" type="datetime1">
              <a:rPr lang="sv-SE" smtClean="0"/>
              <a:t>2019-08-19</a:t>
            </a:fld>
            <a:endParaRPr lang="sv-SE" dirty="0"/>
          </a:p>
        </p:txBody>
      </p:sp>
      <p:sp>
        <p:nvSpPr>
          <p:cNvPr id="7" name="Platshållare för sidfot 6"/>
          <p:cNvSpPr>
            <a:spLocks noGrp="1"/>
          </p:cNvSpPr>
          <p:nvPr>
            <p:ph type="ftr" sz="quarter" idx="11"/>
          </p:nvPr>
        </p:nvSpPr>
        <p:spPr/>
        <p:txBody>
          <a:bodyPr/>
          <a:lstStyle/>
          <a:p>
            <a:r>
              <a:rPr lang="sv-SE" dirty="0"/>
              <a:t>Maria Terning</a:t>
            </a:r>
          </a:p>
        </p:txBody>
      </p:sp>
      <p:sp>
        <p:nvSpPr>
          <p:cNvPr id="9" name="Platshållare för bildnummer 8"/>
          <p:cNvSpPr>
            <a:spLocks noGrp="1"/>
          </p:cNvSpPr>
          <p:nvPr>
            <p:ph type="sldNum" sz="quarter" idx="12"/>
          </p:nvPr>
        </p:nvSpPr>
        <p:spPr/>
        <p:txBody>
          <a:bodyPr/>
          <a:lstStyle/>
          <a:p>
            <a:fld id="{80A4C9D9-979F-D94A-9054-C3B7EAD37AEB}" type="slidenum">
              <a:rPr lang="sv-SE" smtClean="0"/>
              <a:pPr/>
              <a:t>12</a:t>
            </a:fld>
            <a:endParaRPr lang="sv-SE" dirty="0"/>
          </a:p>
        </p:txBody>
      </p:sp>
    </p:spTree>
    <p:extLst>
      <p:ext uri="{BB962C8B-B14F-4D97-AF65-F5344CB8AC3E}">
        <p14:creationId xmlns:p14="http://schemas.microsoft.com/office/powerpoint/2010/main" val="3332865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9E6ED006-BED2-4FE2-95BF-23A541ADC1F6}"/>
              </a:ext>
            </a:extLst>
          </p:cNvPr>
          <p:cNvSpPr>
            <a:spLocks noGrp="1"/>
          </p:cNvSpPr>
          <p:nvPr>
            <p:ph type="dt" sz="half" idx="10"/>
          </p:nvPr>
        </p:nvSpPr>
        <p:spPr/>
        <p:txBody>
          <a:bodyPr/>
          <a:lstStyle/>
          <a:p>
            <a:fld id="{17876632-DB33-B848-98C2-C9C2768220DC}" type="datetime1">
              <a:rPr lang="sv-SE" smtClean="0"/>
              <a:t>2019-08-19</a:t>
            </a:fld>
            <a:endParaRPr lang="sv-SE" dirty="0"/>
          </a:p>
        </p:txBody>
      </p:sp>
      <p:sp>
        <p:nvSpPr>
          <p:cNvPr id="4" name="Platshållare för bildnummer 3">
            <a:extLst>
              <a:ext uri="{FF2B5EF4-FFF2-40B4-BE49-F238E27FC236}">
                <a16:creationId xmlns:a16="http://schemas.microsoft.com/office/drawing/2014/main" id="{026665F1-470C-48FE-85F5-ED814623BD44}"/>
              </a:ext>
            </a:extLst>
          </p:cNvPr>
          <p:cNvSpPr>
            <a:spLocks noGrp="1"/>
          </p:cNvSpPr>
          <p:nvPr>
            <p:ph type="sldNum" sz="quarter" idx="12"/>
          </p:nvPr>
        </p:nvSpPr>
        <p:spPr/>
        <p:txBody>
          <a:bodyPr/>
          <a:lstStyle/>
          <a:p>
            <a:fld id="{80A4C9D9-979F-D94A-9054-C3B7EAD37AEB}" type="slidenum">
              <a:rPr lang="sv-SE" smtClean="0"/>
              <a:pPr/>
              <a:t>13</a:t>
            </a:fld>
            <a:endParaRPr lang="sv-SE" dirty="0"/>
          </a:p>
        </p:txBody>
      </p:sp>
      <p:sp>
        <p:nvSpPr>
          <p:cNvPr id="5" name="Platshållare för sidfot 4">
            <a:extLst>
              <a:ext uri="{FF2B5EF4-FFF2-40B4-BE49-F238E27FC236}">
                <a16:creationId xmlns:a16="http://schemas.microsoft.com/office/drawing/2014/main" id="{762D2B01-8707-4DB5-BA67-030970D1A876}"/>
              </a:ext>
            </a:extLst>
          </p:cNvPr>
          <p:cNvSpPr>
            <a:spLocks noGrp="1"/>
          </p:cNvSpPr>
          <p:nvPr>
            <p:ph type="ftr" sz="quarter" idx="11"/>
          </p:nvPr>
        </p:nvSpPr>
        <p:spPr/>
        <p:txBody>
          <a:bodyPr/>
          <a:lstStyle/>
          <a:p>
            <a:r>
              <a:rPr lang="sv-SE" dirty="0"/>
              <a:t>Maria Terning</a:t>
            </a:r>
          </a:p>
        </p:txBody>
      </p:sp>
      <p:sp>
        <p:nvSpPr>
          <p:cNvPr id="6" name="Rektangel 5">
            <a:extLst>
              <a:ext uri="{FF2B5EF4-FFF2-40B4-BE49-F238E27FC236}">
                <a16:creationId xmlns:a16="http://schemas.microsoft.com/office/drawing/2014/main" id="{8D8D7B85-A222-4939-99E9-339A108108E9}"/>
              </a:ext>
            </a:extLst>
          </p:cNvPr>
          <p:cNvSpPr/>
          <p:nvPr/>
        </p:nvSpPr>
        <p:spPr>
          <a:xfrm>
            <a:off x="1699328" y="1003412"/>
            <a:ext cx="8504730" cy="4410160"/>
          </a:xfrm>
          <a:prstGeom prst="rect">
            <a:avLst/>
          </a:prstGeom>
          <a:solidFill>
            <a:srgbClr val="00B9E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sv-SE" sz="2400" b="1" dirty="0"/>
              <a:t>Högskoleförordningen (Kap 10:1)</a:t>
            </a:r>
          </a:p>
          <a:p>
            <a:r>
              <a:rPr lang="sv-SE" b="1" dirty="0"/>
              <a:t>Disciplinära åtgärder får vidtas mot studenter som</a:t>
            </a:r>
            <a:br>
              <a:rPr lang="sv-SE" b="1" dirty="0"/>
            </a:br>
            <a:endParaRPr lang="sv-SE" b="1" dirty="0"/>
          </a:p>
          <a:p>
            <a:r>
              <a:rPr lang="sv-SE" b="1" dirty="0"/>
              <a:t>- med otillåtna hjälpmedel eller på annat sätt försöker </a:t>
            </a:r>
          </a:p>
          <a:p>
            <a:r>
              <a:rPr lang="sv-SE" b="1" dirty="0"/>
              <a:t>vilseleda vid prov eller när studieprestation annars skall </a:t>
            </a:r>
          </a:p>
          <a:p>
            <a:r>
              <a:rPr lang="sv-SE" b="1" dirty="0"/>
              <a:t>bedömas.</a:t>
            </a:r>
          </a:p>
          <a:p>
            <a:endParaRPr lang="sv-SE" b="1" dirty="0"/>
          </a:p>
          <a:p>
            <a:r>
              <a:rPr lang="sv-SE" b="1" dirty="0"/>
              <a:t>Examinator - Rektor – Disciplinnämnd</a:t>
            </a:r>
          </a:p>
          <a:p>
            <a:endParaRPr lang="sv-SE" b="1" dirty="0"/>
          </a:p>
          <a:p>
            <a:r>
              <a:rPr lang="sv-SE" b="1" dirty="0"/>
              <a:t>Varning eller avstängning formell påföljd</a:t>
            </a:r>
          </a:p>
        </p:txBody>
      </p:sp>
    </p:spTree>
    <p:extLst>
      <p:ext uri="{BB962C8B-B14F-4D97-AF65-F5344CB8AC3E}">
        <p14:creationId xmlns:p14="http://schemas.microsoft.com/office/powerpoint/2010/main" val="2475431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FA43D6F2-E405-436D-8684-3D357D3F9533}"/>
              </a:ext>
            </a:extLst>
          </p:cNvPr>
          <p:cNvPicPr>
            <a:picLocks noChangeAspect="1"/>
          </p:cNvPicPr>
          <p:nvPr/>
        </p:nvPicPr>
        <p:blipFill>
          <a:blip r:embed="rId2"/>
          <a:stretch>
            <a:fillRect/>
          </a:stretch>
        </p:blipFill>
        <p:spPr>
          <a:xfrm>
            <a:off x="417250" y="188640"/>
            <a:ext cx="11301274" cy="6192688"/>
          </a:xfrm>
          <a:prstGeom prst="rect">
            <a:avLst/>
          </a:prstGeom>
        </p:spPr>
      </p:pic>
      <p:sp>
        <p:nvSpPr>
          <p:cNvPr id="3" name="Rektangel: rundade hörn 2">
            <a:extLst>
              <a:ext uri="{FF2B5EF4-FFF2-40B4-BE49-F238E27FC236}">
                <a16:creationId xmlns:a16="http://schemas.microsoft.com/office/drawing/2014/main" id="{84A77177-D01A-4E2C-92BF-1DD7D273541F}"/>
              </a:ext>
            </a:extLst>
          </p:cNvPr>
          <p:cNvSpPr/>
          <p:nvPr/>
        </p:nvSpPr>
        <p:spPr>
          <a:xfrm>
            <a:off x="417250" y="1429305"/>
            <a:ext cx="2192785" cy="3187083"/>
          </a:xfrm>
          <a:prstGeom prst="roundRect">
            <a:avLst/>
          </a:prstGeom>
          <a:solidFill>
            <a:srgbClr val="00B9E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sv-SE" dirty="0"/>
              <a:t>Gå ”No-plagiat-kursen”!</a:t>
            </a:r>
            <a:br>
              <a:rPr lang="sv-SE" dirty="0"/>
            </a:br>
            <a:r>
              <a:rPr lang="sv-SE" dirty="0">
                <a:solidFill>
                  <a:schemeClr val="tx2">
                    <a:lumMod val="50000"/>
                  </a:schemeClr>
                </a:solidFill>
                <a:hlinkClick r:id="rId3">
                  <a:extLst>
                    <a:ext uri="{A12FA001-AC4F-418D-AE19-62706E023703}">
                      <ahyp:hlinkClr xmlns:ahyp="http://schemas.microsoft.com/office/drawing/2018/hyperlinkcolor" val="tx"/>
                    </a:ext>
                  </a:extLst>
                </a:hlinkClick>
              </a:rPr>
              <a:t>http://www2.bibl.liu.se/quiz/</a:t>
            </a:r>
            <a:endParaRPr lang="sv-SE" dirty="0">
              <a:solidFill>
                <a:schemeClr val="tx2">
                  <a:lumMod val="50000"/>
                </a:schemeClr>
              </a:solidFill>
            </a:endParaRPr>
          </a:p>
          <a:p>
            <a:pPr algn="ctr"/>
            <a:endParaRPr lang="sv-SE" dirty="0"/>
          </a:p>
        </p:txBody>
      </p:sp>
    </p:spTree>
    <p:extLst>
      <p:ext uri="{BB962C8B-B14F-4D97-AF65-F5344CB8AC3E}">
        <p14:creationId xmlns:p14="http://schemas.microsoft.com/office/powerpoint/2010/main" val="3814386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a:xfrm>
            <a:off x="913435" y="646434"/>
            <a:ext cx="10316784" cy="599739"/>
          </a:xfrm>
        </p:spPr>
        <p:txBody>
          <a:bodyPr>
            <a:normAutofit fontScale="90000"/>
          </a:bodyPr>
          <a:lstStyle/>
          <a:p>
            <a:r>
              <a:rPr lang="sv-SE" b="1" dirty="0"/>
              <a:t>Utvärdering</a:t>
            </a:r>
          </a:p>
        </p:txBody>
      </p:sp>
      <p:sp>
        <p:nvSpPr>
          <p:cNvPr id="8" name="Platshållare för innehåll 7"/>
          <p:cNvSpPr>
            <a:spLocks noGrp="1"/>
          </p:cNvSpPr>
          <p:nvPr>
            <p:ph type="body" sz="quarter" idx="13"/>
          </p:nvPr>
        </p:nvSpPr>
        <p:spPr>
          <a:xfrm>
            <a:off x="913437" y="1383738"/>
            <a:ext cx="10316783" cy="4512907"/>
          </a:xfrm>
          <a:prstGeom prst="rect">
            <a:avLst/>
          </a:prstGeom>
        </p:spPr>
        <p:txBody>
          <a:bodyPr/>
          <a:lstStyle/>
          <a:p>
            <a:pPr marL="0" indent="0">
              <a:buNone/>
            </a:pPr>
            <a:r>
              <a:rPr lang="sv-SE" dirty="0"/>
              <a:t>Utvärderingen sker efter kursens slut och fylls i elektroniskt i Evaliuate (kursvärderingssystem), som nås via Studentportalen. Den studerande får vid detta tillfälle möjlighet att ge synpunkter på kursens olika delar och bidra med nya idéer. Utvärderingen gäller bl.a. kursplan, studiehandledning, kursens organisering, arbetsformer, föreläsningar, litteratur samt lärares och studenters insatser. Det är mycket värdefullt för oss att få del av era synpunkter och vi önskar att ni alla tar er tid att fylla i kursutvärderingen när kursen är slut.</a:t>
            </a:r>
          </a:p>
          <a:p>
            <a:pPr marL="0" indent="0">
              <a:buNone/>
            </a:pPr>
            <a:r>
              <a:rPr lang="sv-SE" dirty="0"/>
              <a:t>Kursen fick ht-17 värdet 4,2 och vt-18 värdet 4.5.</a:t>
            </a:r>
          </a:p>
          <a:p>
            <a:pPr marL="0" indent="0">
              <a:buNone/>
            </a:pPr>
            <a:r>
              <a:rPr lang="sv-SE" dirty="0"/>
              <a:t>Skalan i utvärderingen är från 1-5. </a:t>
            </a:r>
          </a:p>
          <a:p>
            <a:pPr marL="0" indent="0">
              <a:buNone/>
            </a:pPr>
            <a:endParaRPr lang="sv-SE" dirty="0"/>
          </a:p>
          <a:p>
            <a:pPr marL="0" indent="0">
              <a:buNone/>
            </a:pPr>
            <a:endParaRPr lang="sv-SE" sz="2000" dirty="0"/>
          </a:p>
        </p:txBody>
      </p:sp>
      <p:sp>
        <p:nvSpPr>
          <p:cNvPr id="5" name="Platshållare för datum 4"/>
          <p:cNvSpPr>
            <a:spLocks noGrp="1"/>
          </p:cNvSpPr>
          <p:nvPr>
            <p:ph type="dt" sz="half" idx="10"/>
          </p:nvPr>
        </p:nvSpPr>
        <p:spPr/>
        <p:txBody>
          <a:bodyPr/>
          <a:lstStyle/>
          <a:p>
            <a:fld id="{B27115BA-7226-3F4D-9530-485950C77A08}" type="datetime1">
              <a:rPr lang="sv-SE" smtClean="0"/>
              <a:t>2019-08-19</a:t>
            </a:fld>
            <a:endParaRPr lang="sv-SE" dirty="0"/>
          </a:p>
        </p:txBody>
      </p:sp>
      <p:sp>
        <p:nvSpPr>
          <p:cNvPr id="7" name="Platshållare för sidfot 6"/>
          <p:cNvSpPr>
            <a:spLocks noGrp="1"/>
          </p:cNvSpPr>
          <p:nvPr>
            <p:ph type="ftr" sz="quarter" idx="11"/>
          </p:nvPr>
        </p:nvSpPr>
        <p:spPr/>
        <p:txBody>
          <a:bodyPr/>
          <a:lstStyle/>
          <a:p>
            <a:r>
              <a:rPr lang="sv-SE" dirty="0"/>
              <a:t>Maria Terning</a:t>
            </a:r>
          </a:p>
        </p:txBody>
      </p:sp>
      <p:sp>
        <p:nvSpPr>
          <p:cNvPr id="9" name="Platshållare för bildnummer 8"/>
          <p:cNvSpPr>
            <a:spLocks noGrp="1"/>
          </p:cNvSpPr>
          <p:nvPr>
            <p:ph type="sldNum" sz="quarter" idx="12"/>
          </p:nvPr>
        </p:nvSpPr>
        <p:spPr/>
        <p:txBody>
          <a:bodyPr/>
          <a:lstStyle/>
          <a:p>
            <a:fld id="{80A4C9D9-979F-D94A-9054-C3B7EAD37AEB}" type="slidenum">
              <a:rPr lang="sv-SE" smtClean="0"/>
              <a:pPr/>
              <a:t>15</a:t>
            </a:fld>
            <a:endParaRPr lang="sv-SE" dirty="0"/>
          </a:p>
        </p:txBody>
      </p:sp>
    </p:spTree>
    <p:extLst>
      <p:ext uri="{BB962C8B-B14F-4D97-AF65-F5344CB8AC3E}">
        <p14:creationId xmlns:p14="http://schemas.microsoft.com/office/powerpoint/2010/main" val="2918456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0"/>
          </p:nvPr>
        </p:nvSpPr>
        <p:spPr/>
        <p:txBody>
          <a:bodyPr/>
          <a:lstStyle/>
          <a:p>
            <a:r>
              <a:rPr lang="sv-SE" dirty="0"/>
              <a:t>Tack för att ni lyssnat.</a:t>
            </a:r>
          </a:p>
          <a:p>
            <a:r>
              <a:rPr lang="sv-SE" dirty="0"/>
              <a:t>Lycka till med studierna!</a:t>
            </a:r>
          </a:p>
        </p:txBody>
      </p:sp>
      <p:pic>
        <p:nvPicPr>
          <p:cNvPr id="3" name="Bildobjekt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392" y="278511"/>
            <a:ext cx="2491216" cy="3306924"/>
          </a:xfrm>
          <a:prstGeom prst="rect">
            <a:avLst/>
          </a:prstGeom>
        </p:spPr>
      </p:pic>
      <p:pic>
        <p:nvPicPr>
          <p:cNvPr id="5" name="Bildobjekt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2439" y="896045"/>
            <a:ext cx="2638319" cy="2071856"/>
          </a:xfrm>
          <a:prstGeom prst="rect">
            <a:avLst/>
          </a:prstGeom>
        </p:spPr>
      </p:pic>
      <p:pic>
        <p:nvPicPr>
          <p:cNvPr id="7" name="Bildobjekt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4925" y="3585435"/>
            <a:ext cx="2063617" cy="1425167"/>
          </a:xfrm>
          <a:prstGeom prst="rect">
            <a:avLst/>
          </a:prstGeom>
        </p:spPr>
      </p:pic>
      <p:pic>
        <p:nvPicPr>
          <p:cNvPr id="8" name="Bildobjekt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8392" y="3179503"/>
            <a:ext cx="1996533" cy="1425167"/>
          </a:xfrm>
          <a:prstGeom prst="rect">
            <a:avLst/>
          </a:prstGeom>
        </p:spPr>
      </p:pic>
      <p:pic>
        <p:nvPicPr>
          <p:cNvPr id="9" name="Bildobjekt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04292" y="3585435"/>
            <a:ext cx="4114800" cy="2619375"/>
          </a:xfrm>
          <a:prstGeom prst="rect">
            <a:avLst/>
          </a:prstGeom>
        </p:spPr>
      </p:pic>
      <p:pic>
        <p:nvPicPr>
          <p:cNvPr id="12" name="Bildobjekt 11">
            <a:extLst>
              <a:ext uri="{FF2B5EF4-FFF2-40B4-BE49-F238E27FC236}">
                <a16:creationId xmlns:a16="http://schemas.microsoft.com/office/drawing/2014/main" id="{3DBB6C4E-E60D-4F6E-BB49-F3B3CD36CBC8}"/>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4864747" y="4430642"/>
            <a:ext cx="2313340" cy="1774168"/>
          </a:xfrm>
          <a:prstGeom prst="rect">
            <a:avLst/>
          </a:prstGeom>
        </p:spPr>
      </p:pic>
    </p:spTree>
    <p:extLst>
      <p:ext uri="{BB962C8B-B14F-4D97-AF65-F5344CB8AC3E}">
        <p14:creationId xmlns:p14="http://schemas.microsoft.com/office/powerpoint/2010/main" val="1427217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A108A143-F89C-4A67-9478-B691109958CC}"/>
              </a:ext>
            </a:extLst>
          </p:cNvPr>
          <p:cNvSpPr>
            <a:spLocks noGrp="1"/>
          </p:cNvSpPr>
          <p:nvPr>
            <p:ph type="dt" sz="half" idx="10"/>
          </p:nvPr>
        </p:nvSpPr>
        <p:spPr/>
        <p:txBody>
          <a:bodyPr/>
          <a:lstStyle/>
          <a:p>
            <a:fld id="{510129F2-47C3-1E43-B8DA-477191A4726D}" type="datetime1">
              <a:rPr lang="sv-SE" smtClean="0"/>
              <a:t>2019-08-19</a:t>
            </a:fld>
            <a:endParaRPr lang="sv-SE" dirty="0"/>
          </a:p>
        </p:txBody>
      </p:sp>
      <p:sp>
        <p:nvSpPr>
          <p:cNvPr id="4" name="Platshållare för bildnummer 3">
            <a:extLst>
              <a:ext uri="{FF2B5EF4-FFF2-40B4-BE49-F238E27FC236}">
                <a16:creationId xmlns:a16="http://schemas.microsoft.com/office/drawing/2014/main" id="{7FECBE21-3D43-41C2-BD00-D7CE1F481CB2}"/>
              </a:ext>
            </a:extLst>
          </p:cNvPr>
          <p:cNvSpPr>
            <a:spLocks noGrp="1"/>
          </p:cNvSpPr>
          <p:nvPr>
            <p:ph type="sldNum" sz="quarter" idx="12"/>
          </p:nvPr>
        </p:nvSpPr>
        <p:spPr/>
        <p:txBody>
          <a:bodyPr/>
          <a:lstStyle/>
          <a:p>
            <a:fld id="{80A4C9D9-979F-D94A-9054-C3B7EAD37AEB}" type="slidenum">
              <a:rPr lang="sv-SE" smtClean="0"/>
              <a:pPr/>
              <a:t>2</a:t>
            </a:fld>
            <a:endParaRPr lang="sv-SE" dirty="0"/>
          </a:p>
        </p:txBody>
      </p:sp>
      <p:sp>
        <p:nvSpPr>
          <p:cNvPr id="5" name="Platshållare för sidfot 4">
            <a:extLst>
              <a:ext uri="{FF2B5EF4-FFF2-40B4-BE49-F238E27FC236}">
                <a16:creationId xmlns:a16="http://schemas.microsoft.com/office/drawing/2014/main" id="{F49F0B5C-CE19-4820-87AA-A14CA08756E8}"/>
              </a:ext>
            </a:extLst>
          </p:cNvPr>
          <p:cNvSpPr>
            <a:spLocks noGrp="1"/>
          </p:cNvSpPr>
          <p:nvPr>
            <p:ph type="ftr" sz="quarter" idx="11"/>
          </p:nvPr>
        </p:nvSpPr>
        <p:spPr/>
        <p:txBody>
          <a:bodyPr/>
          <a:lstStyle/>
          <a:p>
            <a:r>
              <a:rPr lang="sv-SE" dirty="0"/>
              <a:t>Maria Terning</a:t>
            </a:r>
          </a:p>
        </p:txBody>
      </p:sp>
      <p:sp>
        <p:nvSpPr>
          <p:cNvPr id="6" name="Platshållare för text 5">
            <a:extLst>
              <a:ext uri="{FF2B5EF4-FFF2-40B4-BE49-F238E27FC236}">
                <a16:creationId xmlns:a16="http://schemas.microsoft.com/office/drawing/2014/main" id="{2B937038-2E7C-4480-9BA1-1A88E2D01050}"/>
              </a:ext>
            </a:extLst>
          </p:cNvPr>
          <p:cNvSpPr>
            <a:spLocks noGrp="1"/>
          </p:cNvSpPr>
          <p:nvPr>
            <p:ph type="body" sz="quarter" idx="13"/>
          </p:nvPr>
        </p:nvSpPr>
        <p:spPr>
          <a:xfrm>
            <a:off x="913437" y="687823"/>
            <a:ext cx="10316783" cy="5208822"/>
          </a:xfrm>
        </p:spPr>
        <p:txBody>
          <a:bodyPr/>
          <a:lstStyle/>
          <a:p>
            <a:r>
              <a:rPr lang="sv-SE" b="1" dirty="0"/>
              <a:t>Kursinnehåll </a:t>
            </a:r>
            <a:r>
              <a:rPr lang="sv-SE" sz="1600" b="1" dirty="0"/>
              <a:t>(Hämtat från Studiehandledningen)</a:t>
            </a:r>
          </a:p>
          <a:p>
            <a:r>
              <a:rPr lang="sv-SE" dirty="0"/>
              <a:t>I kursen behandlas skolans styrning och organisation. Det svenska skolväsendets historiska utveckling behandlas med särskilt fokus på skolans olika uppdrag och hur de varierar över tid. Skolans organisation och styrdokument studeras ur ett läroplans- och ramfaktorteoretiskt perspektiv. Studenten granskar, med hjälp av kvalitativ textanalys, styrdokumenten avseende värdegrund, mänskliga rättigheter, demokratiska värderingar och hållbar utveckling.</a:t>
            </a:r>
          </a:p>
          <a:p>
            <a:r>
              <a:rPr lang="sv-SE" b="1" dirty="0"/>
              <a:t>Undervisnings- och arbetsformer</a:t>
            </a:r>
          </a:p>
          <a:p>
            <a:r>
              <a:rPr lang="sv-SE" dirty="0"/>
              <a:t>Utbildningen organiseras dels i form av nätbaserade studier, dels som campusförlagd utbildning. I kursen förekommer föreläsningar, litteraturstudier, seminarier, grupparbete och självständiga studier.</a:t>
            </a:r>
          </a:p>
          <a:p>
            <a:pPr marL="0" indent="0">
              <a:buNone/>
            </a:pPr>
            <a:endParaRPr lang="sv-SE" dirty="0"/>
          </a:p>
        </p:txBody>
      </p:sp>
    </p:spTree>
    <p:extLst>
      <p:ext uri="{BB962C8B-B14F-4D97-AF65-F5344CB8AC3E}">
        <p14:creationId xmlns:p14="http://schemas.microsoft.com/office/powerpoint/2010/main" val="2412439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a:xfrm>
            <a:off x="2029670" y="582626"/>
            <a:ext cx="9565526" cy="1561763"/>
          </a:xfrm>
          <a:prstGeom prst="rect">
            <a:avLst/>
          </a:prstGeom>
        </p:spPr>
        <p:txBody>
          <a:bodyPr>
            <a:normAutofit/>
          </a:bodyPr>
          <a:lstStyle/>
          <a:p>
            <a:r>
              <a:rPr lang="sv-SE" b="1" dirty="0">
                <a:effectLst>
                  <a:outerShdw blurRad="38100" dist="38100" dir="2700000" algn="tl">
                    <a:srgbClr val="000000">
                      <a:alpha val="43137"/>
                    </a:srgbClr>
                  </a:outerShdw>
                </a:effectLst>
              </a:rPr>
              <a:t>Information om kursen</a:t>
            </a:r>
            <a:endParaRPr lang="sv-SE" dirty="0"/>
          </a:p>
        </p:txBody>
      </p:sp>
      <p:sp>
        <p:nvSpPr>
          <p:cNvPr id="5" name="Underrubrik 4"/>
          <p:cNvSpPr>
            <a:spLocks noGrp="1"/>
          </p:cNvSpPr>
          <p:nvPr>
            <p:ph type="subTitle" idx="1"/>
          </p:nvPr>
        </p:nvSpPr>
        <p:spPr>
          <a:xfrm>
            <a:off x="1475793" y="2834099"/>
            <a:ext cx="9240414" cy="2288159"/>
          </a:xfrm>
          <a:prstGeom prst="rect">
            <a:avLst/>
          </a:prstGeom>
        </p:spPr>
        <p:txBody>
          <a:bodyPr>
            <a:normAutofit fontScale="92500" lnSpcReduction="10000"/>
          </a:bodyPr>
          <a:lstStyle/>
          <a:p>
            <a:br>
              <a:rPr lang="sv-SE" sz="3400" b="1" dirty="0"/>
            </a:br>
            <a:endParaRPr lang="sv-SE" sz="3400" b="1" dirty="0"/>
          </a:p>
          <a:p>
            <a:br>
              <a:rPr lang="sv-SE" b="1" dirty="0"/>
            </a:br>
            <a:br>
              <a:rPr lang="sv-SE" b="1" dirty="0"/>
            </a:br>
            <a:endParaRPr lang="sv-SE" dirty="0"/>
          </a:p>
        </p:txBody>
      </p:sp>
      <p:sp>
        <p:nvSpPr>
          <p:cNvPr id="3" name="Ellips 2">
            <a:extLst>
              <a:ext uri="{FF2B5EF4-FFF2-40B4-BE49-F238E27FC236}">
                <a16:creationId xmlns:a16="http://schemas.microsoft.com/office/drawing/2014/main" id="{B327F170-92B0-42E2-84C6-D309599606FB}"/>
              </a:ext>
            </a:extLst>
          </p:cNvPr>
          <p:cNvSpPr/>
          <p:nvPr/>
        </p:nvSpPr>
        <p:spPr>
          <a:xfrm>
            <a:off x="3180169" y="2672259"/>
            <a:ext cx="5413572" cy="2352896"/>
          </a:xfrm>
          <a:prstGeom prst="ellipse">
            <a:avLst/>
          </a:prstGeom>
          <a:solidFill>
            <a:srgbClr val="00B9E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sv-SE" sz="2400" dirty="0">
                <a:solidFill>
                  <a:schemeClr val="tx1"/>
                </a:solidFill>
              </a:rPr>
              <a:t>Studiehandledningen</a:t>
            </a:r>
          </a:p>
          <a:p>
            <a:pPr algn="ctr"/>
            <a:r>
              <a:rPr lang="sv-SE" sz="2400" dirty="0" err="1">
                <a:solidFill>
                  <a:schemeClr val="tx1"/>
                </a:solidFill>
              </a:rPr>
              <a:t>Lisam</a:t>
            </a:r>
            <a:endParaRPr lang="sv-SE" sz="2400" dirty="0">
              <a:solidFill>
                <a:schemeClr val="tx1"/>
              </a:solidFill>
            </a:endParaRPr>
          </a:p>
          <a:p>
            <a:pPr algn="ctr"/>
            <a:r>
              <a:rPr lang="sv-SE" sz="2400" dirty="0">
                <a:solidFill>
                  <a:schemeClr val="tx1"/>
                </a:solidFill>
              </a:rPr>
              <a:t>Liu.se/Studieinfo</a:t>
            </a:r>
          </a:p>
          <a:p>
            <a:pPr algn="ctr"/>
            <a:r>
              <a:rPr lang="sv-SE" sz="2400" dirty="0" err="1">
                <a:solidFill>
                  <a:schemeClr val="tx1"/>
                </a:solidFill>
              </a:rPr>
              <a:t>Time</a:t>
            </a:r>
            <a:r>
              <a:rPr lang="sv-SE" sz="2400" dirty="0">
                <a:solidFill>
                  <a:schemeClr val="tx1"/>
                </a:solidFill>
              </a:rPr>
              <a:t> Edit</a:t>
            </a:r>
          </a:p>
          <a:p>
            <a:pPr algn="ctr"/>
            <a:r>
              <a:rPr lang="sv-SE" sz="2400" dirty="0" err="1">
                <a:solidFill>
                  <a:schemeClr val="tx1"/>
                </a:solidFill>
              </a:rPr>
              <a:t>LiU-appen</a:t>
            </a:r>
            <a:endParaRPr lang="sv-SE" sz="2400" dirty="0">
              <a:solidFill>
                <a:schemeClr val="tx1"/>
              </a:solidFill>
            </a:endParaRPr>
          </a:p>
        </p:txBody>
      </p:sp>
    </p:spTree>
    <p:extLst>
      <p:ext uri="{BB962C8B-B14F-4D97-AF65-F5344CB8AC3E}">
        <p14:creationId xmlns:p14="http://schemas.microsoft.com/office/powerpoint/2010/main" val="491705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867D0F08-A92B-46AB-BDE9-61A162F54B80}"/>
              </a:ext>
            </a:extLst>
          </p:cNvPr>
          <p:cNvPicPr>
            <a:picLocks noChangeAspect="1"/>
          </p:cNvPicPr>
          <p:nvPr/>
        </p:nvPicPr>
        <p:blipFill>
          <a:blip r:embed="rId2"/>
          <a:stretch>
            <a:fillRect/>
          </a:stretch>
        </p:blipFill>
        <p:spPr>
          <a:xfrm>
            <a:off x="725586" y="144982"/>
            <a:ext cx="10740828" cy="6713018"/>
          </a:xfrm>
          <a:prstGeom prst="rect">
            <a:avLst/>
          </a:prstGeom>
        </p:spPr>
      </p:pic>
    </p:spTree>
    <p:extLst>
      <p:ext uri="{BB962C8B-B14F-4D97-AF65-F5344CB8AC3E}">
        <p14:creationId xmlns:p14="http://schemas.microsoft.com/office/powerpoint/2010/main" val="3766653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3B9D09E9-5096-446B-844E-2934088045A0}"/>
              </a:ext>
            </a:extLst>
          </p:cNvPr>
          <p:cNvPicPr>
            <a:picLocks noChangeAspect="1"/>
          </p:cNvPicPr>
          <p:nvPr/>
        </p:nvPicPr>
        <p:blipFill>
          <a:blip r:embed="rId2"/>
          <a:stretch>
            <a:fillRect/>
          </a:stretch>
        </p:blipFill>
        <p:spPr>
          <a:xfrm>
            <a:off x="887426" y="112613"/>
            <a:ext cx="10417147" cy="6510717"/>
          </a:xfrm>
          <a:prstGeom prst="rect">
            <a:avLst/>
          </a:prstGeom>
        </p:spPr>
      </p:pic>
    </p:spTree>
    <p:extLst>
      <p:ext uri="{BB962C8B-B14F-4D97-AF65-F5344CB8AC3E}">
        <p14:creationId xmlns:p14="http://schemas.microsoft.com/office/powerpoint/2010/main" val="1376685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13435" y="493342"/>
            <a:ext cx="10316784" cy="623765"/>
          </a:xfrm>
        </p:spPr>
        <p:txBody>
          <a:bodyPr>
            <a:normAutofit fontScale="90000"/>
          </a:bodyPr>
          <a:lstStyle/>
          <a:p>
            <a:r>
              <a:rPr lang="sv-SE" b="1" dirty="0"/>
              <a:t>Kursöversikt </a:t>
            </a:r>
            <a:r>
              <a:rPr lang="sv-SE" sz="2200" b="1" dirty="0"/>
              <a:t>(Studiehandledningen, s. 5)</a:t>
            </a:r>
          </a:p>
        </p:txBody>
      </p:sp>
      <p:sp>
        <p:nvSpPr>
          <p:cNvPr id="4" name="Platshållare för datum 3"/>
          <p:cNvSpPr>
            <a:spLocks noGrp="1"/>
          </p:cNvSpPr>
          <p:nvPr>
            <p:ph type="dt" sz="half" idx="10"/>
          </p:nvPr>
        </p:nvSpPr>
        <p:spPr/>
        <p:txBody>
          <a:bodyPr/>
          <a:lstStyle/>
          <a:p>
            <a:fld id="{5C9C3AF3-829B-B94F-A21E-4C89A26B3E95}" type="datetime1">
              <a:rPr lang="sv-SE" smtClean="0"/>
              <a:t>2019-08-19</a:t>
            </a:fld>
            <a:endParaRPr lang="sv-SE" dirty="0"/>
          </a:p>
        </p:txBody>
      </p:sp>
      <p:sp>
        <p:nvSpPr>
          <p:cNvPr id="5" name="Platshållare för bildnummer 4"/>
          <p:cNvSpPr>
            <a:spLocks noGrp="1"/>
          </p:cNvSpPr>
          <p:nvPr>
            <p:ph type="sldNum" sz="quarter" idx="12"/>
          </p:nvPr>
        </p:nvSpPr>
        <p:spPr/>
        <p:txBody>
          <a:bodyPr/>
          <a:lstStyle/>
          <a:p>
            <a:fld id="{80A4C9D9-979F-D94A-9054-C3B7EAD37AEB}" type="slidenum">
              <a:rPr lang="sv-SE" smtClean="0"/>
              <a:pPr/>
              <a:t>6</a:t>
            </a:fld>
            <a:endParaRPr lang="sv-SE" dirty="0"/>
          </a:p>
        </p:txBody>
      </p:sp>
      <p:sp>
        <p:nvSpPr>
          <p:cNvPr id="6" name="Platshållare för sidfot 5"/>
          <p:cNvSpPr>
            <a:spLocks noGrp="1"/>
          </p:cNvSpPr>
          <p:nvPr>
            <p:ph type="ftr" sz="quarter" idx="11"/>
          </p:nvPr>
        </p:nvSpPr>
        <p:spPr/>
        <p:txBody>
          <a:bodyPr/>
          <a:lstStyle/>
          <a:p>
            <a:r>
              <a:rPr lang="sv-SE" dirty="0"/>
              <a:t>Maria Terning</a:t>
            </a:r>
          </a:p>
        </p:txBody>
      </p:sp>
      <p:graphicFrame>
        <p:nvGraphicFramePr>
          <p:cNvPr id="7" name="Tabell 6">
            <a:extLst>
              <a:ext uri="{FF2B5EF4-FFF2-40B4-BE49-F238E27FC236}">
                <a16:creationId xmlns:a16="http://schemas.microsoft.com/office/drawing/2014/main" id="{E90F9691-1AE7-4EB8-BE4A-B873E8636636}"/>
              </a:ext>
            </a:extLst>
          </p:cNvPr>
          <p:cNvGraphicFramePr>
            <a:graphicFrameLocks noGrp="1"/>
          </p:cNvGraphicFramePr>
          <p:nvPr>
            <p:extLst>
              <p:ext uri="{D42A27DB-BD31-4B8C-83A1-F6EECF244321}">
                <p14:modId xmlns:p14="http://schemas.microsoft.com/office/powerpoint/2010/main" val="3976445578"/>
              </p:ext>
            </p:extLst>
          </p:nvPr>
        </p:nvGraphicFramePr>
        <p:xfrm>
          <a:off x="913435" y="1020002"/>
          <a:ext cx="9666257" cy="5181600"/>
        </p:xfrm>
        <a:graphic>
          <a:graphicData uri="http://schemas.openxmlformats.org/drawingml/2006/table">
            <a:tbl>
              <a:tblPr firstRow="1" firstCol="1" bandRow="1">
                <a:tableStyleId>{5C22544A-7EE6-4342-B048-85BDC9FD1C3A}</a:tableStyleId>
              </a:tblPr>
              <a:tblGrid>
                <a:gridCol w="1328877">
                  <a:extLst>
                    <a:ext uri="{9D8B030D-6E8A-4147-A177-3AD203B41FA5}">
                      <a16:colId xmlns:a16="http://schemas.microsoft.com/office/drawing/2014/main" val="1461544563"/>
                    </a:ext>
                  </a:extLst>
                </a:gridCol>
                <a:gridCol w="8337380">
                  <a:extLst>
                    <a:ext uri="{9D8B030D-6E8A-4147-A177-3AD203B41FA5}">
                      <a16:colId xmlns:a16="http://schemas.microsoft.com/office/drawing/2014/main" val="1102660377"/>
                    </a:ext>
                  </a:extLst>
                </a:gridCol>
              </a:tblGrid>
              <a:tr h="293193">
                <a:tc>
                  <a:txBody>
                    <a:bodyPr/>
                    <a:lstStyle/>
                    <a:p>
                      <a:pPr>
                        <a:spcAft>
                          <a:spcPts val="0"/>
                        </a:spcAft>
                      </a:pPr>
                      <a:r>
                        <a:rPr lang="sv-SE" sz="2000" dirty="0">
                          <a:effectLst/>
                        </a:rPr>
                        <a:t>Vecka</a:t>
                      </a:r>
                      <a:endParaRPr lang="sv-SE" sz="2000" dirty="0">
                        <a:solidFill>
                          <a:srgbClr val="2E74B5"/>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sv-SE" sz="2000" dirty="0">
                          <a:effectLst/>
                        </a:rPr>
                        <a:t>Aktivitet</a:t>
                      </a:r>
                      <a:endParaRPr lang="sv-SE" sz="2000" dirty="0">
                        <a:solidFill>
                          <a:srgbClr val="2E74B5"/>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14569549"/>
                  </a:ext>
                </a:extLst>
              </a:tr>
              <a:tr h="879580">
                <a:tc>
                  <a:txBody>
                    <a:bodyPr/>
                    <a:lstStyle/>
                    <a:p>
                      <a:pPr>
                        <a:spcAft>
                          <a:spcPts val="0"/>
                        </a:spcAft>
                      </a:pPr>
                      <a:r>
                        <a:rPr lang="sv-SE" sz="2000" dirty="0">
                          <a:effectLst/>
                        </a:rPr>
                        <a:t>V 34</a:t>
                      </a:r>
                      <a:endParaRPr lang="sv-SE" sz="2000" dirty="0">
                        <a:solidFill>
                          <a:srgbClr val="2E74B5"/>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sv-SE" sz="2000" dirty="0">
                          <a:effectLst/>
                        </a:rPr>
                        <a:t>22/8–23/8 Campusdag 1 och 2</a:t>
                      </a:r>
                    </a:p>
                    <a:p>
                      <a:pPr>
                        <a:spcAft>
                          <a:spcPts val="0"/>
                        </a:spcAft>
                      </a:pPr>
                      <a:r>
                        <a:rPr lang="sv-SE" sz="2000" dirty="0">
                          <a:effectLst/>
                        </a:rPr>
                        <a:t>Egna studier</a:t>
                      </a:r>
                    </a:p>
                    <a:p>
                      <a:pPr>
                        <a:spcAft>
                          <a:spcPts val="0"/>
                        </a:spcAft>
                      </a:pPr>
                      <a:r>
                        <a:rPr lang="sv-SE" sz="2000" dirty="0">
                          <a:effectLst/>
                        </a:rPr>
                        <a:t> </a:t>
                      </a:r>
                      <a:endParaRPr lang="sv-SE" sz="2000" dirty="0">
                        <a:solidFill>
                          <a:srgbClr val="2E74B5"/>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89598104"/>
                  </a:ext>
                </a:extLst>
              </a:tr>
              <a:tr h="879580">
                <a:tc>
                  <a:txBody>
                    <a:bodyPr/>
                    <a:lstStyle/>
                    <a:p>
                      <a:pPr>
                        <a:spcAft>
                          <a:spcPts val="0"/>
                        </a:spcAft>
                      </a:pPr>
                      <a:r>
                        <a:rPr lang="sv-SE" sz="2000" dirty="0">
                          <a:effectLst/>
                        </a:rPr>
                        <a:t>V 35–38</a:t>
                      </a:r>
                      <a:endParaRPr lang="sv-SE" sz="2000" dirty="0">
                        <a:solidFill>
                          <a:srgbClr val="2E74B5"/>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sv-SE" sz="2000" dirty="0">
                          <a:effectLst/>
                        </a:rPr>
                        <a:t>Egna studier</a:t>
                      </a:r>
                    </a:p>
                    <a:p>
                      <a:pPr>
                        <a:spcAft>
                          <a:spcPts val="0"/>
                        </a:spcAft>
                      </a:pPr>
                      <a:r>
                        <a:rPr lang="sv-SE" sz="2000" dirty="0">
                          <a:effectLst/>
                        </a:rPr>
                        <a:t>13/9 Inlämning KU1 kl. 8.00</a:t>
                      </a:r>
                    </a:p>
                    <a:p>
                      <a:pPr>
                        <a:spcAft>
                          <a:spcPts val="0"/>
                        </a:spcAft>
                      </a:pPr>
                      <a:r>
                        <a:rPr lang="sv-SE" sz="2000" dirty="0">
                          <a:effectLst/>
                        </a:rPr>
                        <a:t> </a:t>
                      </a:r>
                      <a:endParaRPr lang="sv-SE" sz="2000" dirty="0">
                        <a:solidFill>
                          <a:srgbClr val="2E74B5"/>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86737236"/>
                  </a:ext>
                </a:extLst>
              </a:tr>
              <a:tr h="879580">
                <a:tc>
                  <a:txBody>
                    <a:bodyPr/>
                    <a:lstStyle/>
                    <a:p>
                      <a:pPr>
                        <a:spcAft>
                          <a:spcPts val="0"/>
                        </a:spcAft>
                      </a:pPr>
                      <a:r>
                        <a:rPr lang="sv-SE" sz="2000" dirty="0">
                          <a:effectLst/>
                        </a:rPr>
                        <a:t>V 39</a:t>
                      </a:r>
                      <a:endParaRPr lang="sv-SE" sz="2000" dirty="0">
                        <a:solidFill>
                          <a:srgbClr val="2E74B5"/>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sv-SE" sz="2000" dirty="0">
                          <a:effectLst/>
                        </a:rPr>
                        <a:t>26–27/9 Campusdag 3 och 4</a:t>
                      </a:r>
                    </a:p>
                    <a:p>
                      <a:pPr>
                        <a:spcAft>
                          <a:spcPts val="0"/>
                        </a:spcAft>
                      </a:pPr>
                      <a:r>
                        <a:rPr lang="sv-SE" sz="2000" dirty="0">
                          <a:effectLst/>
                        </a:rPr>
                        <a:t>Egna studier </a:t>
                      </a:r>
                    </a:p>
                    <a:p>
                      <a:pPr>
                        <a:spcAft>
                          <a:spcPts val="0"/>
                        </a:spcAft>
                      </a:pPr>
                      <a:r>
                        <a:rPr lang="sv-SE" sz="2000" dirty="0">
                          <a:effectLst/>
                        </a:rPr>
                        <a:t> </a:t>
                      </a:r>
                      <a:endParaRPr lang="sv-SE" sz="2000" dirty="0">
                        <a:solidFill>
                          <a:srgbClr val="2E74B5"/>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83572941"/>
                  </a:ext>
                </a:extLst>
              </a:tr>
              <a:tr h="879580">
                <a:tc>
                  <a:txBody>
                    <a:bodyPr/>
                    <a:lstStyle/>
                    <a:p>
                      <a:pPr>
                        <a:spcAft>
                          <a:spcPts val="0"/>
                        </a:spcAft>
                      </a:pPr>
                      <a:r>
                        <a:rPr lang="sv-SE" sz="2000" dirty="0">
                          <a:effectLst/>
                        </a:rPr>
                        <a:t>V 40–42</a:t>
                      </a:r>
                      <a:endParaRPr lang="sv-SE" sz="2000" dirty="0">
                        <a:solidFill>
                          <a:srgbClr val="2E74B5"/>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sv-SE" sz="2000" dirty="0">
                          <a:effectLst/>
                        </a:rPr>
                        <a:t>Egna studier</a:t>
                      </a:r>
                    </a:p>
                    <a:p>
                      <a:pPr>
                        <a:spcAft>
                          <a:spcPts val="0"/>
                        </a:spcAft>
                      </a:pPr>
                      <a:r>
                        <a:rPr lang="sv-SE" sz="2000" dirty="0">
                          <a:effectLst/>
                        </a:rPr>
                        <a:t>14/10 Inlämning KU2 i </a:t>
                      </a:r>
                      <a:r>
                        <a:rPr lang="sv-SE" sz="2000" dirty="0" err="1">
                          <a:effectLst/>
                        </a:rPr>
                        <a:t>Lisam</a:t>
                      </a:r>
                      <a:r>
                        <a:rPr lang="sv-SE" sz="2000" dirty="0">
                          <a:effectLst/>
                        </a:rPr>
                        <a:t> kl. 8.00</a:t>
                      </a:r>
                    </a:p>
                    <a:p>
                      <a:pPr>
                        <a:spcAft>
                          <a:spcPts val="0"/>
                        </a:spcAft>
                      </a:pPr>
                      <a:r>
                        <a:rPr lang="sv-SE" sz="2000" dirty="0">
                          <a:effectLst/>
                        </a:rPr>
                        <a:t> </a:t>
                      </a:r>
                      <a:endParaRPr lang="sv-SE" sz="2000" dirty="0">
                        <a:solidFill>
                          <a:srgbClr val="2E74B5"/>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08869203"/>
                  </a:ext>
                </a:extLst>
              </a:tr>
              <a:tr h="1172774">
                <a:tc>
                  <a:txBody>
                    <a:bodyPr/>
                    <a:lstStyle/>
                    <a:p>
                      <a:pPr>
                        <a:spcAft>
                          <a:spcPts val="0"/>
                        </a:spcAft>
                      </a:pPr>
                      <a:r>
                        <a:rPr lang="sv-SE" sz="2000" dirty="0">
                          <a:effectLst/>
                        </a:rPr>
                        <a:t>V 43</a:t>
                      </a:r>
                      <a:endParaRPr lang="sv-SE" sz="2000" dirty="0">
                        <a:solidFill>
                          <a:srgbClr val="2E74B5"/>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sv-SE" sz="2000" dirty="0">
                          <a:effectLst/>
                        </a:rPr>
                        <a:t>24–25/10 Campusdag 5 och 6</a:t>
                      </a:r>
                    </a:p>
                    <a:p>
                      <a:pPr>
                        <a:spcAft>
                          <a:spcPts val="0"/>
                        </a:spcAft>
                      </a:pPr>
                      <a:r>
                        <a:rPr lang="sv-SE" sz="2000" dirty="0">
                          <a:effectLst/>
                        </a:rPr>
                        <a:t>25/10 Muntlig redovisning i grupp av KU3b</a:t>
                      </a:r>
                    </a:p>
                    <a:p>
                      <a:pPr>
                        <a:spcAft>
                          <a:spcPts val="0"/>
                        </a:spcAft>
                      </a:pPr>
                      <a:r>
                        <a:rPr lang="sv-SE" sz="2000" dirty="0">
                          <a:effectLst/>
                        </a:rPr>
                        <a:t>27/10 Inlämning KU3a samt ej tidigare inlämnade/ej godkända uppgifter kl. 23.59</a:t>
                      </a:r>
                      <a:endParaRPr lang="sv-SE" sz="2000" dirty="0">
                        <a:solidFill>
                          <a:srgbClr val="2E74B5"/>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47185234"/>
                  </a:ext>
                </a:extLst>
              </a:tr>
            </a:tbl>
          </a:graphicData>
        </a:graphic>
      </p:graphicFrame>
      <p:sp>
        <p:nvSpPr>
          <p:cNvPr id="3" name="Ellips 2">
            <a:extLst>
              <a:ext uri="{FF2B5EF4-FFF2-40B4-BE49-F238E27FC236}">
                <a16:creationId xmlns:a16="http://schemas.microsoft.com/office/drawing/2014/main" id="{E972949E-2CE9-4A9D-AE9D-747E6F945556}"/>
              </a:ext>
            </a:extLst>
          </p:cNvPr>
          <p:cNvSpPr/>
          <p:nvPr/>
        </p:nvSpPr>
        <p:spPr>
          <a:xfrm>
            <a:off x="6012384" y="1905575"/>
            <a:ext cx="5405480" cy="2524715"/>
          </a:xfrm>
          <a:prstGeom prst="ellipse">
            <a:avLst/>
          </a:prstGeom>
          <a:ln/>
        </p:spPr>
        <p:style>
          <a:lnRef idx="0">
            <a:schemeClr val="dk1"/>
          </a:lnRef>
          <a:fillRef idx="3">
            <a:schemeClr val="dk1"/>
          </a:fillRef>
          <a:effectRef idx="3">
            <a:schemeClr val="dk1"/>
          </a:effectRef>
          <a:fontRef idx="minor">
            <a:schemeClr val="lt1"/>
          </a:fontRef>
        </p:style>
        <p:txBody>
          <a:bodyPr rtlCol="0" anchor="ctr"/>
          <a:lstStyle/>
          <a:p>
            <a:pPr algn="ctr"/>
            <a:r>
              <a:rPr lang="sv-SE" sz="2800" b="1" dirty="0"/>
              <a:t>Distansutbildning med campusträffar.</a:t>
            </a:r>
          </a:p>
          <a:p>
            <a:pPr algn="ctr"/>
            <a:r>
              <a:rPr lang="sv-SE" sz="2800" b="1" dirty="0"/>
              <a:t>Halvfart= 20 h i veckan</a:t>
            </a:r>
          </a:p>
        </p:txBody>
      </p:sp>
    </p:spTree>
    <p:extLst>
      <p:ext uri="{BB962C8B-B14F-4D97-AF65-F5344CB8AC3E}">
        <p14:creationId xmlns:p14="http://schemas.microsoft.com/office/powerpoint/2010/main" val="3980149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a:xfrm>
            <a:off x="2029670" y="582626"/>
            <a:ext cx="9565526" cy="1561763"/>
          </a:xfrm>
          <a:prstGeom prst="rect">
            <a:avLst/>
          </a:prstGeom>
        </p:spPr>
        <p:txBody>
          <a:bodyPr>
            <a:normAutofit/>
          </a:bodyPr>
          <a:lstStyle/>
          <a:p>
            <a:r>
              <a:rPr lang="sv-SE" b="1" dirty="0">
                <a:effectLst>
                  <a:outerShdw blurRad="38100" dist="38100" dir="2700000" algn="tl">
                    <a:srgbClr val="000000">
                      <a:alpha val="43137"/>
                    </a:srgbClr>
                  </a:outerShdw>
                </a:effectLst>
              </a:rPr>
              <a:t>Vet du vilken grupp du är i?</a:t>
            </a:r>
            <a:endParaRPr lang="sv-SE" dirty="0"/>
          </a:p>
        </p:txBody>
      </p:sp>
      <p:sp>
        <p:nvSpPr>
          <p:cNvPr id="5" name="Underrubrik 4"/>
          <p:cNvSpPr>
            <a:spLocks noGrp="1"/>
          </p:cNvSpPr>
          <p:nvPr>
            <p:ph type="subTitle" idx="1"/>
          </p:nvPr>
        </p:nvSpPr>
        <p:spPr>
          <a:xfrm>
            <a:off x="1475793" y="2834099"/>
            <a:ext cx="9240414" cy="2288159"/>
          </a:xfrm>
          <a:prstGeom prst="rect">
            <a:avLst/>
          </a:prstGeom>
        </p:spPr>
        <p:txBody>
          <a:bodyPr>
            <a:normAutofit fontScale="92500" lnSpcReduction="10000"/>
          </a:bodyPr>
          <a:lstStyle/>
          <a:p>
            <a:br>
              <a:rPr lang="sv-SE" sz="3400" b="1" dirty="0"/>
            </a:br>
            <a:endParaRPr lang="sv-SE" sz="3400" b="1" dirty="0"/>
          </a:p>
          <a:p>
            <a:br>
              <a:rPr lang="sv-SE" b="1" dirty="0"/>
            </a:br>
            <a:br>
              <a:rPr lang="sv-SE" b="1" dirty="0"/>
            </a:br>
            <a:endParaRPr lang="sv-SE" dirty="0"/>
          </a:p>
        </p:txBody>
      </p:sp>
      <p:pic>
        <p:nvPicPr>
          <p:cNvPr id="6" name="Bildobjekt 5">
            <a:extLst>
              <a:ext uri="{FF2B5EF4-FFF2-40B4-BE49-F238E27FC236}">
                <a16:creationId xmlns:a16="http://schemas.microsoft.com/office/drawing/2014/main" id="{DE040E00-3CEA-40C0-80B0-DD4AC6CF140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353514" y="2220856"/>
            <a:ext cx="3908455" cy="3908455"/>
          </a:xfrm>
          <a:prstGeom prst="ellipse">
            <a:avLst/>
          </a:prstGeom>
          <a:ln>
            <a:noFill/>
          </a:ln>
          <a:effectLst>
            <a:softEdge rad="112500"/>
          </a:effectLst>
        </p:spPr>
      </p:pic>
    </p:spTree>
    <p:extLst>
      <p:ext uri="{BB962C8B-B14F-4D97-AF65-F5344CB8AC3E}">
        <p14:creationId xmlns:p14="http://schemas.microsoft.com/office/powerpoint/2010/main" val="780236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74189FA5-5FAA-4215-92C6-7087FB690F7D}"/>
              </a:ext>
            </a:extLst>
          </p:cNvPr>
          <p:cNvSpPr/>
          <p:nvPr/>
        </p:nvSpPr>
        <p:spPr>
          <a:xfrm>
            <a:off x="817295" y="704007"/>
            <a:ext cx="9831823" cy="1246174"/>
          </a:xfrm>
          <a:prstGeom prst="rect">
            <a:avLst/>
          </a:prstGeom>
          <a:solidFill>
            <a:srgbClr val="00B9E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sv-SE" sz="4000" dirty="0"/>
              <a:t>Campuslärare:</a:t>
            </a:r>
          </a:p>
        </p:txBody>
      </p:sp>
      <p:sp>
        <p:nvSpPr>
          <p:cNvPr id="7" name="Rektangel 6">
            <a:extLst>
              <a:ext uri="{FF2B5EF4-FFF2-40B4-BE49-F238E27FC236}">
                <a16:creationId xmlns:a16="http://schemas.microsoft.com/office/drawing/2014/main" id="{32CCE2D2-77D7-4D36-A7A6-B560A723F4E6}"/>
              </a:ext>
            </a:extLst>
          </p:cNvPr>
          <p:cNvSpPr/>
          <p:nvPr/>
        </p:nvSpPr>
        <p:spPr>
          <a:xfrm>
            <a:off x="767394" y="2201034"/>
            <a:ext cx="10657211" cy="3188262"/>
          </a:xfrm>
          <a:prstGeom prst="rect">
            <a:avLst/>
          </a:prstGeom>
          <a:solidFill>
            <a:srgbClr val="00B9E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sv-SE" sz="2000" dirty="0">
                <a:solidFill>
                  <a:schemeClr val="tx1"/>
                </a:solidFill>
              </a:rPr>
              <a:t>Campuslärare grupp A: Maria Terning: </a:t>
            </a:r>
            <a:r>
              <a:rPr lang="sv-SE" sz="2000" u="sng" dirty="0">
                <a:solidFill>
                  <a:schemeClr val="tx1"/>
                </a:solidFill>
                <a:hlinkClick r:id="rId2">
                  <a:extLst>
                    <a:ext uri="{A12FA001-AC4F-418D-AE19-62706E023703}">
                      <ahyp:hlinkClr xmlns:ahyp="http://schemas.microsoft.com/office/drawing/2018/hyperlinkcolor" val="tx"/>
                    </a:ext>
                  </a:extLst>
                </a:hlinkClick>
              </a:rPr>
              <a:t>maria.terning@liu.se</a:t>
            </a:r>
            <a:r>
              <a:rPr lang="sv-SE" sz="2000" dirty="0">
                <a:solidFill>
                  <a:schemeClr val="tx1"/>
                </a:solidFill>
              </a:rPr>
              <a:t> 013-28 26 79</a:t>
            </a:r>
            <a:br>
              <a:rPr lang="sv-SE" sz="2000" dirty="0">
                <a:solidFill>
                  <a:schemeClr val="tx1"/>
                </a:solidFill>
              </a:rPr>
            </a:br>
            <a:br>
              <a:rPr lang="sv-SE" sz="2000" dirty="0">
                <a:solidFill>
                  <a:schemeClr val="tx1"/>
                </a:solidFill>
              </a:rPr>
            </a:br>
            <a:r>
              <a:rPr lang="sv-SE" sz="2000" dirty="0">
                <a:solidFill>
                  <a:schemeClr val="tx1"/>
                </a:solidFill>
              </a:rPr>
              <a:t>Campuslärare grupp B: Margaretha Grahn: </a:t>
            </a:r>
            <a:r>
              <a:rPr lang="sv-SE" sz="2000" u="sng" dirty="0">
                <a:solidFill>
                  <a:schemeClr val="tx1"/>
                </a:solidFill>
                <a:hlinkClick r:id="rId3">
                  <a:extLst>
                    <a:ext uri="{A12FA001-AC4F-418D-AE19-62706E023703}">
                      <ahyp:hlinkClr xmlns:ahyp="http://schemas.microsoft.com/office/drawing/2018/hyperlinkcolor" val="tx"/>
                    </a:ext>
                  </a:extLst>
                </a:hlinkClick>
              </a:rPr>
              <a:t>margaretha.grahn@liu.se</a:t>
            </a:r>
            <a:r>
              <a:rPr lang="sv-SE" sz="2000" dirty="0">
                <a:solidFill>
                  <a:schemeClr val="tx1"/>
                </a:solidFill>
              </a:rPr>
              <a:t>, 013-28 44 02</a:t>
            </a:r>
            <a:br>
              <a:rPr lang="sv-SE" sz="2000" dirty="0">
                <a:solidFill>
                  <a:schemeClr val="tx1"/>
                </a:solidFill>
              </a:rPr>
            </a:br>
            <a:br>
              <a:rPr lang="sv-SE" sz="2000" dirty="0">
                <a:solidFill>
                  <a:schemeClr val="tx1"/>
                </a:solidFill>
              </a:rPr>
            </a:br>
            <a:r>
              <a:rPr lang="sv-SE" sz="2000" dirty="0">
                <a:solidFill>
                  <a:schemeClr val="tx1"/>
                </a:solidFill>
              </a:rPr>
              <a:t>Campuslärare grupp C: Emilia Fägerstam: </a:t>
            </a:r>
            <a:r>
              <a:rPr lang="sv-SE" sz="2000" u="sng" dirty="0">
                <a:solidFill>
                  <a:schemeClr val="tx1"/>
                </a:solidFill>
                <a:hlinkClick r:id="rId4">
                  <a:extLst>
                    <a:ext uri="{A12FA001-AC4F-418D-AE19-62706E023703}">
                      <ahyp:hlinkClr xmlns:ahyp="http://schemas.microsoft.com/office/drawing/2018/hyperlinkcolor" val="tx"/>
                    </a:ext>
                  </a:extLst>
                </a:hlinkClick>
              </a:rPr>
              <a:t>emilia.fagerstam@liu.se</a:t>
            </a:r>
            <a:r>
              <a:rPr lang="sv-SE" sz="2000" dirty="0">
                <a:solidFill>
                  <a:schemeClr val="tx1"/>
                </a:solidFill>
              </a:rPr>
              <a:t>, 013-36 33 86</a:t>
            </a:r>
            <a:br>
              <a:rPr lang="sv-SE" sz="2000" dirty="0">
                <a:solidFill>
                  <a:schemeClr val="tx1"/>
                </a:solidFill>
              </a:rPr>
            </a:br>
            <a:br>
              <a:rPr lang="sv-SE" sz="2000" dirty="0">
                <a:solidFill>
                  <a:schemeClr val="tx1"/>
                </a:solidFill>
              </a:rPr>
            </a:br>
            <a:r>
              <a:rPr lang="sv-SE" sz="2000" dirty="0">
                <a:solidFill>
                  <a:schemeClr val="tx1"/>
                </a:solidFill>
              </a:rPr>
              <a:t>Campuslärare grupp D: Sofia Österborg Wiklund: </a:t>
            </a:r>
            <a:r>
              <a:rPr lang="sv-SE" sz="2000" u="sng" dirty="0">
                <a:solidFill>
                  <a:schemeClr val="tx1"/>
                </a:solidFill>
                <a:hlinkClick r:id="rId5">
                  <a:extLst>
                    <a:ext uri="{A12FA001-AC4F-418D-AE19-62706E023703}">
                      <ahyp:hlinkClr xmlns:ahyp="http://schemas.microsoft.com/office/drawing/2018/hyperlinkcolor" val="tx"/>
                    </a:ext>
                  </a:extLst>
                </a:hlinkClick>
              </a:rPr>
              <a:t>sofia.osterborg.wiklund@liu.se</a:t>
            </a:r>
            <a:r>
              <a:rPr lang="sv-SE" sz="2000" dirty="0">
                <a:solidFill>
                  <a:schemeClr val="tx1"/>
                </a:solidFill>
              </a:rPr>
              <a:t>, 013-28 46 16</a:t>
            </a:r>
            <a:br>
              <a:rPr lang="sv-SE" sz="2000" dirty="0">
                <a:solidFill>
                  <a:schemeClr val="tx1"/>
                </a:solidFill>
              </a:rPr>
            </a:br>
            <a:br>
              <a:rPr lang="sv-SE" sz="2000" dirty="0">
                <a:solidFill>
                  <a:schemeClr val="tx1"/>
                </a:solidFill>
              </a:rPr>
            </a:br>
            <a:r>
              <a:rPr lang="sv-SE" sz="2000" dirty="0">
                <a:solidFill>
                  <a:schemeClr val="tx1"/>
                </a:solidFill>
              </a:rPr>
              <a:t>Campuslärare grupp E: Leif Mideklint: </a:t>
            </a:r>
            <a:r>
              <a:rPr lang="sv-SE" sz="2000" u="sng" dirty="0">
                <a:solidFill>
                  <a:schemeClr val="tx1"/>
                </a:solidFill>
                <a:hlinkClick r:id="rId6">
                  <a:extLst>
                    <a:ext uri="{A12FA001-AC4F-418D-AE19-62706E023703}">
                      <ahyp:hlinkClr xmlns:ahyp="http://schemas.microsoft.com/office/drawing/2018/hyperlinkcolor" val="tx"/>
                    </a:ext>
                  </a:extLst>
                </a:hlinkClick>
              </a:rPr>
              <a:t>leif.mideklint@gmail.com</a:t>
            </a:r>
            <a:endParaRPr lang="sv-SE" sz="2000" dirty="0">
              <a:solidFill>
                <a:schemeClr val="tx1"/>
              </a:solidFill>
            </a:endParaRPr>
          </a:p>
        </p:txBody>
      </p:sp>
    </p:spTree>
    <p:extLst>
      <p:ext uri="{BB962C8B-B14F-4D97-AF65-F5344CB8AC3E}">
        <p14:creationId xmlns:p14="http://schemas.microsoft.com/office/powerpoint/2010/main" val="168451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13435" y="493342"/>
            <a:ext cx="10316784" cy="623765"/>
          </a:xfrm>
        </p:spPr>
        <p:txBody>
          <a:bodyPr>
            <a:normAutofit fontScale="90000"/>
          </a:bodyPr>
          <a:lstStyle/>
          <a:p>
            <a:r>
              <a:rPr lang="sv-SE" b="1" dirty="0"/>
              <a:t>Schema C1 22/8</a:t>
            </a:r>
          </a:p>
        </p:txBody>
      </p:sp>
      <p:sp>
        <p:nvSpPr>
          <p:cNvPr id="4" name="Platshållare för datum 3"/>
          <p:cNvSpPr>
            <a:spLocks noGrp="1"/>
          </p:cNvSpPr>
          <p:nvPr>
            <p:ph type="dt" sz="half" idx="10"/>
          </p:nvPr>
        </p:nvSpPr>
        <p:spPr/>
        <p:txBody>
          <a:bodyPr/>
          <a:lstStyle/>
          <a:p>
            <a:fld id="{5C9C3AF3-829B-B94F-A21E-4C89A26B3E95}" type="datetime1">
              <a:rPr lang="sv-SE" smtClean="0"/>
              <a:t>2019-08-19</a:t>
            </a:fld>
            <a:endParaRPr lang="sv-SE" dirty="0"/>
          </a:p>
        </p:txBody>
      </p:sp>
      <p:sp>
        <p:nvSpPr>
          <p:cNvPr id="5" name="Platshållare för bildnummer 4"/>
          <p:cNvSpPr>
            <a:spLocks noGrp="1"/>
          </p:cNvSpPr>
          <p:nvPr>
            <p:ph type="sldNum" sz="quarter" idx="12"/>
          </p:nvPr>
        </p:nvSpPr>
        <p:spPr/>
        <p:txBody>
          <a:bodyPr/>
          <a:lstStyle/>
          <a:p>
            <a:fld id="{80A4C9D9-979F-D94A-9054-C3B7EAD37AEB}" type="slidenum">
              <a:rPr lang="sv-SE" smtClean="0"/>
              <a:pPr/>
              <a:t>9</a:t>
            </a:fld>
            <a:endParaRPr lang="sv-SE" dirty="0"/>
          </a:p>
        </p:txBody>
      </p:sp>
      <p:sp>
        <p:nvSpPr>
          <p:cNvPr id="6" name="Platshållare för sidfot 5"/>
          <p:cNvSpPr>
            <a:spLocks noGrp="1"/>
          </p:cNvSpPr>
          <p:nvPr>
            <p:ph type="ftr" sz="quarter" idx="11"/>
          </p:nvPr>
        </p:nvSpPr>
        <p:spPr/>
        <p:txBody>
          <a:bodyPr/>
          <a:lstStyle/>
          <a:p>
            <a:r>
              <a:rPr lang="sv-SE" dirty="0"/>
              <a:t>Maria Terning</a:t>
            </a:r>
          </a:p>
        </p:txBody>
      </p:sp>
      <p:graphicFrame>
        <p:nvGraphicFramePr>
          <p:cNvPr id="3" name="Tabell 2">
            <a:extLst>
              <a:ext uri="{FF2B5EF4-FFF2-40B4-BE49-F238E27FC236}">
                <a16:creationId xmlns:a16="http://schemas.microsoft.com/office/drawing/2014/main" id="{A6CB1260-20F6-4D81-A5A4-761044554C6C}"/>
              </a:ext>
            </a:extLst>
          </p:cNvPr>
          <p:cNvGraphicFramePr>
            <a:graphicFrameLocks noGrp="1"/>
          </p:cNvGraphicFramePr>
          <p:nvPr>
            <p:extLst>
              <p:ext uri="{D42A27DB-BD31-4B8C-83A1-F6EECF244321}">
                <p14:modId xmlns:p14="http://schemas.microsoft.com/office/powerpoint/2010/main" val="1768165901"/>
              </p:ext>
            </p:extLst>
          </p:nvPr>
        </p:nvGraphicFramePr>
        <p:xfrm>
          <a:off x="1335186" y="1248791"/>
          <a:ext cx="9281162" cy="4451437"/>
        </p:xfrm>
        <a:graphic>
          <a:graphicData uri="http://schemas.openxmlformats.org/drawingml/2006/table">
            <a:tbl>
              <a:tblPr firstRow="1" firstCol="1" bandRow="1">
                <a:tableStyleId>{5C22544A-7EE6-4342-B048-85BDC9FD1C3A}</a:tableStyleId>
              </a:tblPr>
              <a:tblGrid>
                <a:gridCol w="436970">
                  <a:extLst>
                    <a:ext uri="{9D8B030D-6E8A-4147-A177-3AD203B41FA5}">
                      <a16:colId xmlns:a16="http://schemas.microsoft.com/office/drawing/2014/main" val="3242458645"/>
                    </a:ext>
                  </a:extLst>
                </a:gridCol>
                <a:gridCol w="584102">
                  <a:extLst>
                    <a:ext uri="{9D8B030D-6E8A-4147-A177-3AD203B41FA5}">
                      <a16:colId xmlns:a16="http://schemas.microsoft.com/office/drawing/2014/main" val="414209143"/>
                    </a:ext>
                  </a:extLst>
                </a:gridCol>
                <a:gridCol w="872464">
                  <a:extLst>
                    <a:ext uri="{9D8B030D-6E8A-4147-A177-3AD203B41FA5}">
                      <a16:colId xmlns:a16="http://schemas.microsoft.com/office/drawing/2014/main" val="1566339374"/>
                    </a:ext>
                  </a:extLst>
                </a:gridCol>
                <a:gridCol w="1060057">
                  <a:extLst>
                    <a:ext uri="{9D8B030D-6E8A-4147-A177-3AD203B41FA5}">
                      <a16:colId xmlns:a16="http://schemas.microsoft.com/office/drawing/2014/main" val="2188655879"/>
                    </a:ext>
                  </a:extLst>
                </a:gridCol>
                <a:gridCol w="1060056">
                  <a:extLst>
                    <a:ext uri="{9D8B030D-6E8A-4147-A177-3AD203B41FA5}">
                      <a16:colId xmlns:a16="http://schemas.microsoft.com/office/drawing/2014/main" val="2201302754"/>
                    </a:ext>
                  </a:extLst>
                </a:gridCol>
                <a:gridCol w="720192">
                  <a:extLst>
                    <a:ext uri="{9D8B030D-6E8A-4147-A177-3AD203B41FA5}">
                      <a16:colId xmlns:a16="http://schemas.microsoft.com/office/drawing/2014/main" val="595629089"/>
                    </a:ext>
                  </a:extLst>
                </a:gridCol>
                <a:gridCol w="4547321">
                  <a:extLst>
                    <a:ext uri="{9D8B030D-6E8A-4147-A177-3AD203B41FA5}">
                      <a16:colId xmlns:a16="http://schemas.microsoft.com/office/drawing/2014/main" val="890868969"/>
                    </a:ext>
                  </a:extLst>
                </a:gridCol>
              </a:tblGrid>
              <a:tr h="278505">
                <a:tc>
                  <a:txBody>
                    <a:bodyPr/>
                    <a:lstStyle/>
                    <a:p>
                      <a:pPr>
                        <a:spcAft>
                          <a:spcPts val="0"/>
                        </a:spcAft>
                      </a:pPr>
                      <a:r>
                        <a:rPr lang="sv-SE" sz="2000">
                          <a:solidFill>
                            <a:schemeClr val="tx1"/>
                          </a:solidFill>
                          <a:effectLst/>
                        </a:rPr>
                        <a:t>V</a:t>
                      </a:r>
                      <a:endParaRPr lang="sv-SE" sz="200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sv-SE" sz="2000">
                          <a:solidFill>
                            <a:schemeClr val="tx1"/>
                          </a:solidFill>
                          <a:effectLst/>
                        </a:rPr>
                        <a:t>Dag</a:t>
                      </a:r>
                      <a:endParaRPr lang="sv-SE" sz="200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sv-SE" sz="2000">
                          <a:solidFill>
                            <a:schemeClr val="tx1"/>
                          </a:solidFill>
                          <a:effectLst/>
                        </a:rPr>
                        <a:t>Datum</a:t>
                      </a:r>
                      <a:endParaRPr lang="sv-SE" sz="200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sv-SE" sz="2000">
                          <a:solidFill>
                            <a:schemeClr val="tx1"/>
                          </a:solidFill>
                          <a:effectLst/>
                        </a:rPr>
                        <a:t>Tid</a:t>
                      </a:r>
                      <a:endParaRPr lang="sv-SE" sz="200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sv-SE" sz="200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rPr>
                        <a:t>Grupp</a:t>
                      </a:r>
                    </a:p>
                  </a:txBody>
                  <a:tcPr marL="68580" marR="68580" marT="0" marB="0"/>
                </a:tc>
                <a:tc>
                  <a:txBody>
                    <a:bodyPr/>
                    <a:lstStyle/>
                    <a:p>
                      <a:pPr>
                        <a:spcAft>
                          <a:spcPts val="0"/>
                        </a:spcAft>
                      </a:pPr>
                      <a:r>
                        <a:rPr lang="sv-SE" sz="200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rPr>
                        <a:t>Sal</a:t>
                      </a:r>
                    </a:p>
                  </a:txBody>
                  <a:tcPr marL="68580" marR="68580" marT="0" marB="0"/>
                </a:tc>
                <a:tc>
                  <a:txBody>
                    <a:bodyPr/>
                    <a:lstStyle/>
                    <a:p>
                      <a:pPr>
                        <a:spcAft>
                          <a:spcPts val="0"/>
                        </a:spcAft>
                      </a:pPr>
                      <a:r>
                        <a:rPr lang="sv-SE" sz="2000" dirty="0">
                          <a:solidFill>
                            <a:schemeClr val="tx1"/>
                          </a:solidFill>
                          <a:effectLst/>
                        </a:rPr>
                        <a:t>Innehåll</a:t>
                      </a:r>
                      <a:endParaRPr lang="sv-SE" sz="200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92330409"/>
                  </a:ext>
                </a:extLst>
              </a:tr>
              <a:tr h="526062">
                <a:tc>
                  <a:txBody>
                    <a:bodyPr/>
                    <a:lstStyle/>
                    <a:p>
                      <a:pPr>
                        <a:spcAft>
                          <a:spcPts val="0"/>
                        </a:spcAft>
                      </a:pPr>
                      <a:r>
                        <a:rPr lang="sv-SE" sz="2000" b="1" dirty="0">
                          <a:solidFill>
                            <a:schemeClr val="tx1"/>
                          </a:solidFill>
                          <a:effectLst/>
                          <a:latin typeface="+mj-lt"/>
                          <a:ea typeface="Times New Roman" panose="02020603050405020304" pitchFamily="18" charset="0"/>
                          <a:cs typeface="Times New Roman" panose="02020603050405020304" pitchFamily="18" charset="0"/>
                        </a:rPr>
                        <a:t>34</a:t>
                      </a:r>
                    </a:p>
                  </a:txBody>
                  <a:tcPr marL="68580" marR="68580" marT="0" marB="0"/>
                </a:tc>
                <a:tc>
                  <a:txBody>
                    <a:bodyPr/>
                    <a:lstStyle/>
                    <a:p>
                      <a:pPr>
                        <a:spcAft>
                          <a:spcPts val="0"/>
                        </a:spcAft>
                      </a:pPr>
                      <a:r>
                        <a:rPr lang="sv-SE" sz="2000" b="1" dirty="0">
                          <a:solidFill>
                            <a:schemeClr val="tx1"/>
                          </a:solidFill>
                          <a:effectLst/>
                          <a:latin typeface="+mj-lt"/>
                        </a:rPr>
                        <a:t>To</a:t>
                      </a:r>
                      <a:endParaRPr lang="sv-SE" sz="2000" b="1"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sv-SE" sz="2000" b="1" dirty="0">
                          <a:solidFill>
                            <a:schemeClr val="tx1"/>
                          </a:solidFill>
                          <a:effectLst/>
                          <a:latin typeface="+mj-lt"/>
                        </a:rPr>
                        <a:t>22/8</a:t>
                      </a:r>
                      <a:endParaRPr lang="sv-SE" sz="2000" b="1"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sv-SE" sz="2000" b="1">
                          <a:solidFill>
                            <a:schemeClr val="tx1"/>
                          </a:solidFill>
                          <a:effectLst/>
                          <a:latin typeface="+mj-lt"/>
                          <a:ea typeface="Times New Roman" panose="02020603050405020304" pitchFamily="18" charset="0"/>
                          <a:cs typeface="Times New Roman" panose="02020603050405020304" pitchFamily="18" charset="0"/>
                        </a:rPr>
                        <a:t>11.00-12</a:t>
                      </a:r>
                    </a:p>
                  </a:txBody>
                  <a:tcPr marL="68580" marR="68580" marT="0" marB="0"/>
                </a:tc>
                <a:tc>
                  <a:txBody>
                    <a:bodyPr/>
                    <a:lstStyle/>
                    <a:p>
                      <a:pPr algn="ctr">
                        <a:spcAft>
                          <a:spcPts val="0"/>
                        </a:spcAft>
                      </a:pPr>
                      <a:r>
                        <a:rPr lang="sv-SE" sz="2000" b="1">
                          <a:solidFill>
                            <a:schemeClr val="tx1"/>
                          </a:solidFill>
                          <a:effectLst/>
                          <a:latin typeface="+mj-lt"/>
                          <a:ea typeface="Times New Roman" panose="02020603050405020304" pitchFamily="18" charset="0"/>
                          <a:cs typeface="Times New Roman" panose="02020603050405020304" pitchFamily="18" charset="0"/>
                        </a:rPr>
                        <a:t>A-E</a:t>
                      </a:r>
                    </a:p>
                  </a:txBody>
                  <a:tcPr marL="68580" marR="68580" marT="0" marB="0"/>
                </a:tc>
                <a:tc>
                  <a:txBody>
                    <a:bodyPr/>
                    <a:lstStyle/>
                    <a:p>
                      <a:pPr>
                        <a:spcAft>
                          <a:spcPts val="0"/>
                        </a:spcAft>
                      </a:pPr>
                      <a:r>
                        <a:rPr lang="sv-SE" sz="2000" b="1">
                          <a:solidFill>
                            <a:schemeClr val="tx1"/>
                          </a:solidFill>
                          <a:effectLst/>
                          <a:latin typeface="+mj-lt"/>
                          <a:ea typeface="Times New Roman" panose="02020603050405020304" pitchFamily="18" charset="0"/>
                          <a:cs typeface="Times New Roman" panose="02020603050405020304" pitchFamily="18" charset="0"/>
                        </a:rPr>
                        <a:t>C2</a:t>
                      </a:r>
                    </a:p>
                  </a:txBody>
                  <a:tcPr marL="68580" marR="68580" marT="0" marB="0"/>
                </a:tc>
                <a:tc>
                  <a:txBody>
                    <a:bodyPr/>
                    <a:lstStyle/>
                    <a:p>
                      <a:pPr>
                        <a:spcAft>
                          <a:spcPts val="0"/>
                        </a:spcAft>
                      </a:pPr>
                      <a:r>
                        <a:rPr lang="sv-SE" sz="2000" b="1" dirty="0">
                          <a:solidFill>
                            <a:schemeClr val="tx1"/>
                          </a:solidFill>
                          <a:effectLst/>
                          <a:latin typeface="+mj-lt"/>
                          <a:ea typeface="Times New Roman" panose="02020603050405020304" pitchFamily="18" charset="0"/>
                          <a:cs typeface="Times New Roman" panose="02020603050405020304" pitchFamily="18" charset="0"/>
                        </a:rPr>
                        <a:t>Kursintroduktion </a:t>
                      </a:r>
                    </a:p>
                  </a:txBody>
                  <a:tcPr marL="68580" marR="68580" marT="0" marB="0"/>
                </a:tc>
                <a:extLst>
                  <a:ext uri="{0D108BD9-81ED-4DB2-BD59-A6C34878D82A}">
                    <a16:rowId xmlns:a16="http://schemas.microsoft.com/office/drawing/2014/main" val="3616891200"/>
                  </a:ext>
                </a:extLst>
              </a:tr>
              <a:tr h="1114024">
                <a:tc>
                  <a:txBody>
                    <a:bodyPr/>
                    <a:lstStyle/>
                    <a:p>
                      <a:pPr>
                        <a:spcAft>
                          <a:spcPts val="0"/>
                        </a:spcAft>
                      </a:pPr>
                      <a:r>
                        <a:rPr lang="sv-SE" sz="2000" b="1">
                          <a:solidFill>
                            <a:schemeClr val="tx1"/>
                          </a:solidFill>
                          <a:effectLst/>
                          <a:latin typeface="+mj-lt"/>
                        </a:rPr>
                        <a:t> </a:t>
                      </a:r>
                      <a:endParaRPr lang="sv-SE" sz="2000" b="1">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endParaRPr lang="sv-SE" sz="2000" b="1"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sv-SE" sz="2000" b="1" dirty="0">
                          <a:solidFill>
                            <a:schemeClr val="tx1"/>
                          </a:solidFill>
                          <a:effectLst/>
                          <a:latin typeface="+mj-lt"/>
                        </a:rPr>
                        <a:t> </a:t>
                      </a:r>
                      <a:endParaRPr lang="sv-SE" sz="2000" b="1"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sv-SE" sz="2000" b="1" dirty="0">
                          <a:solidFill>
                            <a:schemeClr val="tx1"/>
                          </a:solidFill>
                          <a:effectLst/>
                          <a:latin typeface="+mj-lt"/>
                          <a:ea typeface="Times New Roman" panose="02020603050405020304" pitchFamily="18" charset="0"/>
                          <a:cs typeface="Times New Roman" panose="02020603050405020304" pitchFamily="18" charset="0"/>
                        </a:rPr>
                        <a:t>13-15</a:t>
                      </a:r>
                    </a:p>
                  </a:txBody>
                  <a:tcPr marL="68580" marR="68580" marT="0" marB="0"/>
                </a:tc>
                <a:tc>
                  <a:txBody>
                    <a:bodyPr/>
                    <a:lstStyle/>
                    <a:p>
                      <a:pPr algn="ctr">
                        <a:spcAft>
                          <a:spcPts val="0"/>
                        </a:spcAft>
                      </a:pPr>
                      <a:r>
                        <a:rPr lang="sv-SE" sz="2000" b="1" dirty="0">
                          <a:solidFill>
                            <a:schemeClr val="tx1"/>
                          </a:solidFill>
                          <a:effectLst/>
                          <a:latin typeface="+mj-lt"/>
                          <a:ea typeface="Times New Roman" panose="02020603050405020304" pitchFamily="18" charset="0"/>
                          <a:cs typeface="Times New Roman" panose="02020603050405020304" pitchFamily="18" charset="0"/>
                        </a:rPr>
                        <a:t>A-E</a:t>
                      </a:r>
                    </a:p>
                  </a:txBody>
                  <a:tcPr marL="68580" marR="68580" marT="0" marB="0"/>
                </a:tc>
                <a:tc>
                  <a:txBody>
                    <a:bodyPr/>
                    <a:lstStyle/>
                    <a:p>
                      <a:pPr>
                        <a:spcAft>
                          <a:spcPts val="0"/>
                        </a:spcAft>
                      </a:pPr>
                      <a:r>
                        <a:rPr lang="sv-SE" sz="2000" b="1" dirty="0">
                          <a:solidFill>
                            <a:schemeClr val="tx1"/>
                          </a:solidFill>
                          <a:effectLst/>
                          <a:latin typeface="+mj-lt"/>
                          <a:ea typeface="Times New Roman" panose="02020603050405020304" pitchFamily="18" charset="0"/>
                          <a:cs typeface="Times New Roman" panose="02020603050405020304" pitchFamily="18" charset="0"/>
                        </a:rPr>
                        <a:t>A1</a:t>
                      </a:r>
                    </a:p>
                  </a:txBody>
                  <a:tcPr marL="68580" marR="68580" marT="0" marB="0"/>
                </a:tc>
                <a:tc>
                  <a:txBody>
                    <a:bodyPr/>
                    <a:lstStyle/>
                    <a:p>
                      <a:pPr>
                        <a:spcAft>
                          <a:spcPts val="0"/>
                        </a:spcAft>
                      </a:pPr>
                      <a:r>
                        <a:rPr lang="sv-SE" sz="2000" b="1" dirty="0">
                          <a:solidFill>
                            <a:schemeClr val="tx1"/>
                          </a:solidFill>
                          <a:effectLst/>
                          <a:latin typeface="+mj-lt"/>
                          <a:ea typeface="Times New Roman" panose="02020603050405020304" pitchFamily="18" charset="0"/>
                          <a:cs typeface="Times New Roman" panose="02020603050405020304" pitchFamily="18" charset="0"/>
                        </a:rPr>
                        <a:t>Föreläsning: Skolsystemets utveckling i förhållande till skolans samhällsuppdrag, Mats Sjöberg </a:t>
                      </a:r>
                    </a:p>
                  </a:txBody>
                  <a:tcPr marL="68580" marR="68580" marT="0" marB="0"/>
                </a:tc>
                <a:extLst>
                  <a:ext uri="{0D108BD9-81ED-4DB2-BD59-A6C34878D82A}">
                    <a16:rowId xmlns:a16="http://schemas.microsoft.com/office/drawing/2014/main" val="1465099105"/>
                  </a:ext>
                </a:extLst>
              </a:tr>
              <a:tr h="835517">
                <a:tc>
                  <a:txBody>
                    <a:bodyPr/>
                    <a:lstStyle/>
                    <a:p>
                      <a:pPr>
                        <a:spcAft>
                          <a:spcPts val="0"/>
                        </a:spcAft>
                      </a:pPr>
                      <a:r>
                        <a:rPr lang="sv-SE" sz="2000" b="1">
                          <a:solidFill>
                            <a:schemeClr val="tx1"/>
                          </a:solidFill>
                          <a:effectLst/>
                          <a:latin typeface="+mj-lt"/>
                        </a:rPr>
                        <a:t> </a:t>
                      </a:r>
                      <a:endParaRPr lang="sv-SE" sz="2000" b="1">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endParaRPr lang="sv-SE" sz="2000" b="1"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sv-SE" sz="2000" b="1">
                          <a:solidFill>
                            <a:schemeClr val="tx1"/>
                          </a:solidFill>
                          <a:effectLst/>
                          <a:latin typeface="+mj-lt"/>
                        </a:rPr>
                        <a:t> </a:t>
                      </a:r>
                      <a:endParaRPr lang="sv-SE" sz="2000" b="1">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sv-SE" sz="2000" b="1">
                          <a:solidFill>
                            <a:schemeClr val="tx1"/>
                          </a:solidFill>
                          <a:effectLst/>
                          <a:latin typeface="+mj-lt"/>
                          <a:ea typeface="Times New Roman" panose="02020603050405020304" pitchFamily="18" charset="0"/>
                          <a:cs typeface="Times New Roman" panose="02020603050405020304" pitchFamily="18" charset="0"/>
                        </a:rPr>
                        <a:t>15-17</a:t>
                      </a:r>
                    </a:p>
                  </a:txBody>
                  <a:tcPr marL="68580" marR="68580" marT="0" marB="0"/>
                </a:tc>
                <a:tc>
                  <a:txBody>
                    <a:bodyPr/>
                    <a:lstStyle/>
                    <a:p>
                      <a:pPr algn="ctr">
                        <a:spcAft>
                          <a:spcPts val="0"/>
                        </a:spcAft>
                      </a:pPr>
                      <a:r>
                        <a:rPr lang="sv-SE" sz="2000" b="1" dirty="0">
                          <a:solidFill>
                            <a:schemeClr val="tx1"/>
                          </a:solidFill>
                          <a:effectLst/>
                          <a:latin typeface="+mj-lt"/>
                          <a:ea typeface="Times New Roman" panose="02020603050405020304" pitchFamily="18" charset="0"/>
                          <a:cs typeface="Times New Roman" panose="02020603050405020304" pitchFamily="18" charset="0"/>
                        </a:rPr>
                        <a:t>A-E</a:t>
                      </a:r>
                    </a:p>
                  </a:txBody>
                  <a:tcPr marL="68580" marR="68580" marT="0" marB="0"/>
                </a:tc>
                <a:tc>
                  <a:txBody>
                    <a:bodyPr/>
                    <a:lstStyle/>
                    <a:p>
                      <a:pPr>
                        <a:spcAft>
                          <a:spcPts val="0"/>
                        </a:spcAft>
                      </a:pPr>
                      <a:r>
                        <a:rPr lang="sv-SE" sz="2000" b="1" dirty="0">
                          <a:solidFill>
                            <a:schemeClr val="tx1"/>
                          </a:solidFill>
                          <a:effectLst/>
                          <a:latin typeface="+mj-lt"/>
                          <a:ea typeface="Times New Roman" panose="02020603050405020304" pitchFamily="18" charset="0"/>
                          <a:cs typeface="Times New Roman" panose="02020603050405020304" pitchFamily="18" charset="0"/>
                        </a:rPr>
                        <a:t>A1</a:t>
                      </a:r>
                    </a:p>
                  </a:txBody>
                  <a:tcPr marL="68580" marR="68580" marT="0" marB="0"/>
                </a:tc>
                <a:tc>
                  <a:txBody>
                    <a:bodyPr/>
                    <a:lstStyle/>
                    <a:p>
                      <a:pPr>
                        <a:spcAft>
                          <a:spcPts val="0"/>
                        </a:spcAft>
                      </a:pPr>
                      <a:r>
                        <a:rPr lang="sv-SE" sz="2000" b="1" dirty="0">
                          <a:solidFill>
                            <a:schemeClr val="tx1"/>
                          </a:solidFill>
                          <a:effectLst/>
                          <a:latin typeface="+mj-lt"/>
                          <a:ea typeface="Times New Roman" panose="02020603050405020304" pitchFamily="18" charset="0"/>
                          <a:cs typeface="Times New Roman" panose="02020603050405020304" pitchFamily="18" charset="0"/>
                        </a:rPr>
                        <a:t>Språkutvecklande arbete 1: Läs- och skrivstrategier, Maria Thunborg</a:t>
                      </a:r>
                    </a:p>
                  </a:txBody>
                  <a:tcPr marL="68580" marR="68580" marT="0" marB="0"/>
                </a:tc>
                <a:extLst>
                  <a:ext uri="{0D108BD9-81ED-4DB2-BD59-A6C34878D82A}">
                    <a16:rowId xmlns:a16="http://schemas.microsoft.com/office/drawing/2014/main" val="703003575"/>
                  </a:ext>
                </a:extLst>
              </a:tr>
              <a:tr h="835517">
                <a:tc>
                  <a:txBody>
                    <a:bodyPr/>
                    <a:lstStyle/>
                    <a:p>
                      <a:pPr>
                        <a:spcAft>
                          <a:spcPts val="0"/>
                        </a:spcAft>
                      </a:pPr>
                      <a:r>
                        <a:rPr lang="sv-SE" sz="2000" b="1">
                          <a:solidFill>
                            <a:schemeClr val="tx1"/>
                          </a:solidFill>
                          <a:effectLst/>
                          <a:latin typeface="+mj-lt"/>
                        </a:rPr>
                        <a:t> </a:t>
                      </a:r>
                      <a:endParaRPr lang="sv-SE" sz="2000" b="1">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sv-SE" sz="2000" b="1">
                          <a:solidFill>
                            <a:schemeClr val="tx1"/>
                          </a:solidFill>
                          <a:effectLst/>
                          <a:latin typeface="+mj-lt"/>
                        </a:rPr>
                        <a:t> </a:t>
                      </a:r>
                      <a:endParaRPr lang="sv-SE" sz="2000" b="1">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sv-SE" sz="2000" b="1">
                          <a:solidFill>
                            <a:schemeClr val="tx1"/>
                          </a:solidFill>
                          <a:effectLst/>
                          <a:latin typeface="+mj-lt"/>
                        </a:rPr>
                        <a:t> </a:t>
                      </a:r>
                      <a:endParaRPr lang="sv-SE" sz="2000" b="1">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sv-SE" sz="2000" b="1">
                          <a:solidFill>
                            <a:schemeClr val="tx1"/>
                          </a:solidFill>
                          <a:effectLst/>
                          <a:latin typeface="+mj-lt"/>
                          <a:ea typeface="Times New Roman" panose="02020603050405020304" pitchFamily="18" charset="0"/>
                          <a:cs typeface="Times New Roman" panose="02020603050405020304" pitchFamily="18" charset="0"/>
                        </a:rPr>
                        <a:t>17-18</a:t>
                      </a:r>
                    </a:p>
                    <a:p>
                      <a:pPr>
                        <a:spcAft>
                          <a:spcPts val="0"/>
                        </a:spcAft>
                      </a:pPr>
                      <a:r>
                        <a:rPr lang="sv-SE" sz="2000" b="1">
                          <a:solidFill>
                            <a:schemeClr val="tx1"/>
                          </a:solidFill>
                          <a:effectLst/>
                          <a:latin typeface="+mj-lt"/>
                          <a:ea typeface="Times New Roman" panose="02020603050405020304" pitchFamily="18" charset="0"/>
                          <a:cs typeface="Times New Roman" panose="02020603050405020304" pitchFamily="18" charset="0"/>
                        </a:rPr>
                        <a:t> </a:t>
                      </a:r>
                    </a:p>
                  </a:txBody>
                  <a:tcPr marL="68580" marR="68580" marT="0" marB="0"/>
                </a:tc>
                <a:tc>
                  <a:txBody>
                    <a:bodyPr/>
                    <a:lstStyle/>
                    <a:p>
                      <a:pPr algn="ctr">
                        <a:spcAft>
                          <a:spcPts val="0"/>
                        </a:spcAft>
                      </a:pPr>
                      <a:r>
                        <a:rPr lang="sv-SE" sz="2000" b="1">
                          <a:solidFill>
                            <a:schemeClr val="tx1"/>
                          </a:solidFill>
                          <a:effectLst/>
                          <a:latin typeface="+mj-lt"/>
                          <a:ea typeface="Times New Roman" panose="02020603050405020304" pitchFamily="18" charset="0"/>
                          <a:cs typeface="Times New Roman" panose="02020603050405020304" pitchFamily="18" charset="0"/>
                        </a:rPr>
                        <a:t>A-D</a:t>
                      </a:r>
                    </a:p>
                  </a:txBody>
                  <a:tcPr marL="68580" marR="68580" marT="0" marB="0"/>
                </a:tc>
                <a:tc>
                  <a:txBody>
                    <a:bodyPr/>
                    <a:lstStyle/>
                    <a:p>
                      <a:pPr>
                        <a:spcAft>
                          <a:spcPts val="0"/>
                        </a:spcAft>
                      </a:pPr>
                      <a:r>
                        <a:rPr lang="sv-SE" sz="2000" b="1">
                          <a:solidFill>
                            <a:schemeClr val="tx1"/>
                          </a:solidFill>
                          <a:effectLst/>
                          <a:latin typeface="+mj-lt"/>
                          <a:ea typeface="Times New Roman" panose="02020603050405020304" pitchFamily="18" charset="0"/>
                          <a:cs typeface="Times New Roman" panose="02020603050405020304" pitchFamily="18" charset="0"/>
                        </a:rPr>
                        <a:t>A1</a:t>
                      </a:r>
                    </a:p>
                  </a:txBody>
                  <a:tcPr marL="68580" marR="68580" marT="0" marB="0"/>
                </a:tc>
                <a:tc>
                  <a:txBody>
                    <a:bodyPr/>
                    <a:lstStyle/>
                    <a:p>
                      <a:pPr>
                        <a:spcAft>
                          <a:spcPts val="0"/>
                        </a:spcAft>
                      </a:pPr>
                      <a:r>
                        <a:rPr lang="sv-SE" sz="2000" b="1" dirty="0">
                          <a:solidFill>
                            <a:schemeClr val="tx1"/>
                          </a:solidFill>
                          <a:effectLst/>
                          <a:latin typeface="+mj-lt"/>
                          <a:ea typeface="Times New Roman" panose="02020603050405020304" pitchFamily="18" charset="0"/>
                          <a:cs typeface="Times New Roman" panose="02020603050405020304" pitchFamily="18" charset="0"/>
                        </a:rPr>
                        <a:t>Utlämning av </a:t>
                      </a:r>
                      <a:r>
                        <a:rPr lang="sv-SE" sz="2000" b="1" dirty="0" err="1">
                          <a:solidFill>
                            <a:schemeClr val="tx1"/>
                          </a:solidFill>
                          <a:effectLst/>
                          <a:latin typeface="+mj-lt"/>
                          <a:ea typeface="Times New Roman" panose="02020603050405020304" pitchFamily="18" charset="0"/>
                          <a:cs typeface="Times New Roman" panose="02020603050405020304" pitchFamily="18" charset="0"/>
                        </a:rPr>
                        <a:t>LiU</a:t>
                      </a:r>
                      <a:r>
                        <a:rPr lang="sv-SE" sz="2000" b="1" dirty="0">
                          <a:solidFill>
                            <a:schemeClr val="tx1"/>
                          </a:solidFill>
                          <a:effectLst/>
                          <a:latin typeface="+mj-lt"/>
                          <a:ea typeface="Times New Roman" panose="02020603050405020304" pitchFamily="18" charset="0"/>
                          <a:cs typeface="Times New Roman" panose="02020603050405020304" pitchFamily="18" charset="0"/>
                        </a:rPr>
                        <a:t>-id</a:t>
                      </a:r>
                    </a:p>
                  </a:txBody>
                  <a:tcPr marL="68580" marR="68580" marT="0" marB="0"/>
                </a:tc>
                <a:extLst>
                  <a:ext uri="{0D108BD9-81ED-4DB2-BD59-A6C34878D82A}">
                    <a16:rowId xmlns:a16="http://schemas.microsoft.com/office/drawing/2014/main" val="3352290080"/>
                  </a:ext>
                </a:extLst>
              </a:tr>
              <a:tr h="835517">
                <a:tc>
                  <a:txBody>
                    <a:bodyPr/>
                    <a:lstStyle/>
                    <a:p>
                      <a:pPr>
                        <a:spcAft>
                          <a:spcPts val="0"/>
                        </a:spcAft>
                      </a:pPr>
                      <a:endParaRPr lang="sv-SE" sz="2000" b="1">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endParaRPr lang="sv-SE" sz="2000" b="1">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endParaRPr lang="sv-SE" sz="2000" b="1">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sv-SE" sz="2000" b="1">
                          <a:solidFill>
                            <a:schemeClr val="tx1"/>
                          </a:solidFill>
                          <a:effectLst/>
                          <a:latin typeface="+mj-lt"/>
                          <a:ea typeface="Times New Roman" panose="02020603050405020304" pitchFamily="18" charset="0"/>
                          <a:cs typeface="Times New Roman" panose="02020603050405020304" pitchFamily="18" charset="0"/>
                        </a:rPr>
                        <a:t>17-18</a:t>
                      </a:r>
                    </a:p>
                  </a:txBody>
                  <a:tcPr marL="68580" marR="68580" marT="0" marB="0"/>
                </a:tc>
                <a:tc>
                  <a:txBody>
                    <a:bodyPr/>
                    <a:lstStyle/>
                    <a:p>
                      <a:pPr algn="ctr">
                        <a:spcAft>
                          <a:spcPts val="0"/>
                        </a:spcAft>
                      </a:pPr>
                      <a:r>
                        <a:rPr lang="sv-SE" sz="2000" b="1">
                          <a:solidFill>
                            <a:schemeClr val="tx1"/>
                          </a:solidFill>
                          <a:effectLst/>
                          <a:latin typeface="+mj-lt"/>
                          <a:ea typeface="Times New Roman" panose="02020603050405020304" pitchFamily="18" charset="0"/>
                          <a:cs typeface="Times New Roman" panose="02020603050405020304" pitchFamily="18" charset="0"/>
                        </a:rPr>
                        <a:t>E</a:t>
                      </a:r>
                    </a:p>
                  </a:txBody>
                  <a:tcPr marL="68580" marR="68580" marT="0" marB="0"/>
                </a:tc>
                <a:tc>
                  <a:txBody>
                    <a:bodyPr/>
                    <a:lstStyle/>
                    <a:p>
                      <a:pPr>
                        <a:spcAft>
                          <a:spcPts val="0"/>
                        </a:spcAft>
                      </a:pPr>
                      <a:r>
                        <a:rPr lang="sv-SE" sz="2000" b="1">
                          <a:solidFill>
                            <a:schemeClr val="tx1"/>
                          </a:solidFill>
                          <a:effectLst/>
                          <a:latin typeface="+mj-lt"/>
                          <a:ea typeface="Times New Roman" panose="02020603050405020304" pitchFamily="18" charset="0"/>
                          <a:cs typeface="Times New Roman" panose="02020603050405020304" pitchFamily="18" charset="0"/>
                        </a:rPr>
                        <a:t>A33</a:t>
                      </a:r>
                    </a:p>
                  </a:txBody>
                  <a:tcPr marL="68580" marR="68580" marT="0" marB="0"/>
                </a:tc>
                <a:tc>
                  <a:txBody>
                    <a:bodyPr/>
                    <a:lstStyle/>
                    <a:p>
                      <a:pPr>
                        <a:spcAft>
                          <a:spcPts val="0"/>
                        </a:spcAft>
                      </a:pPr>
                      <a:r>
                        <a:rPr lang="sv-SE" sz="2000" b="1" dirty="0">
                          <a:solidFill>
                            <a:schemeClr val="tx1"/>
                          </a:solidFill>
                          <a:effectLst/>
                          <a:latin typeface="+mj-lt"/>
                          <a:ea typeface="Times New Roman" panose="02020603050405020304" pitchFamily="18" charset="0"/>
                          <a:cs typeface="Times New Roman" panose="02020603050405020304" pitchFamily="18" charset="0"/>
                        </a:rPr>
                        <a:t>VFU-information, Jeanette Schedewie</a:t>
                      </a:r>
                    </a:p>
                  </a:txBody>
                  <a:tcPr marL="68580" marR="68580" marT="0" marB="0"/>
                </a:tc>
                <a:extLst>
                  <a:ext uri="{0D108BD9-81ED-4DB2-BD59-A6C34878D82A}">
                    <a16:rowId xmlns:a16="http://schemas.microsoft.com/office/drawing/2014/main" val="3409809365"/>
                  </a:ext>
                </a:extLst>
              </a:tr>
            </a:tbl>
          </a:graphicData>
        </a:graphic>
      </p:graphicFrame>
    </p:spTree>
    <p:extLst>
      <p:ext uri="{BB962C8B-B14F-4D97-AF65-F5344CB8AC3E}">
        <p14:creationId xmlns:p14="http://schemas.microsoft.com/office/powerpoint/2010/main" val="618351842"/>
      </p:ext>
    </p:extLst>
  </p:cSld>
  <p:clrMapOvr>
    <a:masterClrMapping/>
  </p:clrMapOvr>
</p:sld>
</file>

<file path=ppt/theme/theme1.xml><?xml version="1.0" encoding="utf-8"?>
<a:theme xmlns:a="http://schemas.openxmlformats.org/drawingml/2006/main" name="Office-tema">
  <a:themeElements>
    <a:clrScheme name="LIU Färger 3">
      <a:dk1>
        <a:sysClr val="windowText" lastClr="000000"/>
      </a:dk1>
      <a:lt1>
        <a:sysClr val="window" lastClr="FFFFFF"/>
      </a:lt1>
      <a:dk2>
        <a:srgbClr val="646464"/>
      </a:dk2>
      <a:lt2>
        <a:srgbClr val="C8C8C8"/>
      </a:lt2>
      <a:accent1>
        <a:srgbClr val="1BC8A6"/>
      </a:accent1>
      <a:accent2>
        <a:srgbClr val="43D9C0"/>
      </a:accent2>
      <a:accent3>
        <a:srgbClr val="70E4D2"/>
      </a:accent3>
      <a:accent4>
        <a:srgbClr val="A5F0E4"/>
      </a:accent4>
      <a:accent5>
        <a:srgbClr val="C3F3EC"/>
      </a:accent5>
      <a:accent6>
        <a:srgbClr val="1EBCC8"/>
      </a:accent6>
      <a:hlink>
        <a:srgbClr val="14A3E1"/>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B9E7"/>
        </a:solidFill>
        <a:ln>
          <a:noFill/>
        </a:ln>
      </a:spPr>
      <a:bodyPr rtlCol="0" anchor="ctr"/>
      <a:lstStyle>
        <a:defPPr algn="ctr">
          <a:defRPr/>
        </a:defPPr>
      </a:lstStyle>
      <a:style>
        <a:lnRef idx="2">
          <a:schemeClr val="dk1">
            <a:shade val="50000"/>
          </a:schemeClr>
        </a:lnRef>
        <a:fillRef idx="1">
          <a:schemeClr val="dk1"/>
        </a:fillRef>
        <a:effectRef idx="0">
          <a:schemeClr val="dk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a:latin typeface="Georgia"/>
            <a:cs typeface="Georgia"/>
          </a:defRPr>
        </a:defPPr>
      </a:lstStyle>
    </a:txDef>
  </a:objectDefaults>
  <a:extraClrSchemeLst/>
  <a:extLst>
    <a:ext uri="{05A4C25C-085E-4340-85A3-A5531E510DB2}">
      <thm15:themeFamily xmlns:thm15="http://schemas.microsoft.com/office/thememl/2012/main" name="ppt_presentation-widescreen" id="{C61B845B-2A32-BC4B-9541-6BD4CB03A5F1}" vid="{457528FD-D4E8-534B-B496-073D2540B32E}"/>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90E2427D46C6A42B49F9820A2CF4B6A" ma:contentTypeVersion="4" ma:contentTypeDescription="Skapa ett nytt dokument." ma:contentTypeScope="" ma:versionID="4346d91fbd377d4522e495b7c9852790">
  <xsd:schema xmlns:xsd="http://www.w3.org/2001/XMLSchema" xmlns:xs="http://www.w3.org/2001/XMLSchema" xmlns:p="http://schemas.microsoft.com/office/2006/metadata/properties" xmlns:ns2="cbd9a28e-856a-40cc-a9d8-3625300e88c0" xmlns:ns3="da34b392-7109-46cd-9ca2-231e1334c707" targetNamespace="http://schemas.microsoft.com/office/2006/metadata/properties" ma:root="true" ma:fieldsID="341d18646bc66c90820618316aa5c4be" ns2:_="" ns3:_="">
    <xsd:import namespace="cbd9a28e-856a-40cc-a9d8-3625300e88c0"/>
    <xsd:import namespace="da34b392-7109-46cd-9ca2-231e1334c707"/>
    <xsd:element name="properties">
      <xsd:complexType>
        <xsd:sequence>
          <xsd:element name="documentManagement">
            <xsd:complexType>
              <xsd:all>
                <xsd:element ref="ns2:_lisam_Description" minOccurs="0"/>
                <xsd:element ref="ns3:_lisam_PublishedVersion"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d9a28e-856a-40cc-a9d8-3625300e88c0" elementFormDefault="qualified">
    <xsd:import namespace="http://schemas.microsoft.com/office/2006/documentManagement/types"/>
    <xsd:import namespace="http://schemas.microsoft.com/office/infopath/2007/PartnerControls"/>
    <xsd:element name="_lisam_Description" ma:index="8" nillable="true" ma:displayName="Beskrivning" ma:internalName="_lisam_Description">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a34b392-7109-46cd-9ca2-231e1334c707" elementFormDefault="qualified">
    <xsd:import namespace="http://schemas.microsoft.com/office/2006/documentManagement/types"/>
    <xsd:import namespace="http://schemas.microsoft.com/office/infopath/2007/PartnerControls"/>
    <xsd:element name="_lisam_PublishedVersion" ma:index="9" nillable="true" ma:displayName="Published Version" ma:internalName="_lisam_PublishedVersion">
      <xsd:simpleType>
        <xsd:restriction base="dms:Text"/>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lisam_PublishedVersion xmlns="da34b392-7109-46cd-9ca2-231e1334c707" xsi:nil="true"/>
    <_lisam_Description xmlns="cbd9a28e-856a-40cc-a9d8-3625300e88c0" xsi:nil="true"/>
  </documentManagement>
</p:properties>
</file>

<file path=customXml/itemProps1.xml><?xml version="1.0" encoding="utf-8"?>
<ds:datastoreItem xmlns:ds="http://schemas.openxmlformats.org/officeDocument/2006/customXml" ds:itemID="{FC356306-0C66-4CE2-80E6-5F924D45C98A}"/>
</file>

<file path=customXml/itemProps2.xml><?xml version="1.0" encoding="utf-8"?>
<ds:datastoreItem xmlns:ds="http://schemas.openxmlformats.org/officeDocument/2006/customXml" ds:itemID="{473D20E3-52F0-4555-ACAF-E316D90499EE}"/>
</file>

<file path=customXml/itemProps3.xml><?xml version="1.0" encoding="utf-8"?>
<ds:datastoreItem xmlns:ds="http://schemas.openxmlformats.org/officeDocument/2006/customXml" ds:itemID="{A2D6D567-E5C0-457C-A22A-07A63AC503A5}"/>
</file>

<file path=docProps/app.xml><?xml version="1.0" encoding="utf-8"?>
<Properties xmlns="http://schemas.openxmlformats.org/officeDocument/2006/extended-properties" xmlns:vt="http://schemas.openxmlformats.org/officeDocument/2006/docPropsVTypes">
  <Template>ppt_presentation-widescreen</Template>
  <TotalTime>1662</TotalTime>
  <Words>669</Words>
  <Application>Microsoft Office PowerPoint</Application>
  <PresentationFormat>Bredbild</PresentationFormat>
  <Paragraphs>200</Paragraphs>
  <Slides>16</Slides>
  <Notes>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16</vt:i4>
      </vt:variant>
    </vt:vector>
  </HeadingPairs>
  <TitlesOfParts>
    <vt:vector size="21" baseType="lpstr">
      <vt:lpstr>Arial</vt:lpstr>
      <vt:lpstr>Calibri</vt:lpstr>
      <vt:lpstr>Cambria</vt:lpstr>
      <vt:lpstr>Georgia</vt:lpstr>
      <vt:lpstr>Office-tema</vt:lpstr>
      <vt:lpstr>   Varmt välkommen till kursen  ”Skolans samhällsuppdrag och organisation”, 9KP202, 9VA202, 7,5 hp   </vt:lpstr>
      <vt:lpstr>PowerPoint-presentation</vt:lpstr>
      <vt:lpstr>Information om kursen</vt:lpstr>
      <vt:lpstr>PowerPoint-presentation</vt:lpstr>
      <vt:lpstr>PowerPoint-presentation</vt:lpstr>
      <vt:lpstr>Kursöversikt (Studiehandledningen, s. 5)</vt:lpstr>
      <vt:lpstr>Vet du vilken grupp du är i?</vt:lpstr>
      <vt:lpstr>PowerPoint-presentation</vt:lpstr>
      <vt:lpstr>Schema C1 22/8</vt:lpstr>
      <vt:lpstr>Schema C2 23/8</vt:lpstr>
      <vt:lpstr>Schema C2 23/8</vt:lpstr>
      <vt:lpstr>Tredelad bedömning i kursen VG/G/U</vt:lpstr>
      <vt:lpstr>PowerPoint-presentation</vt:lpstr>
      <vt:lpstr>PowerPoint-presentation</vt:lpstr>
      <vt:lpstr>Utvärdering</vt:lpstr>
      <vt:lpstr>PowerPoint-presentation</vt:lpstr>
    </vt:vector>
  </TitlesOfParts>
  <Company>Linköpings universitet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Maria Terning</dc:creator>
  <cp:lastModifiedBy>Maria Terning</cp:lastModifiedBy>
  <cp:revision>266</cp:revision>
  <cp:lastPrinted>2016-08-23T14:10:34Z</cp:lastPrinted>
  <dcterms:created xsi:type="dcterms:W3CDTF">2015-08-06T09:14:44Z</dcterms:created>
  <dcterms:modified xsi:type="dcterms:W3CDTF">2019-08-19T09:56:47Z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0x010100890E2427D46C6A42B49F9820A2CF4B6A</vt:lpwstr>
  </property>
</Properties>
</file>